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74" r:id="rId8"/>
    <p:sldId id="272" r:id="rId9"/>
    <p:sldId id="292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64" r:id="rId25"/>
    <p:sldId id="288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FED"/>
    <a:srgbClr val="685135"/>
    <a:srgbClr val="93A5A8"/>
    <a:srgbClr val="C7DCEB"/>
    <a:srgbClr val="E2D8D0"/>
    <a:srgbClr val="CCC8BC"/>
    <a:srgbClr val="BDA07D"/>
    <a:srgbClr val="F5F9F9"/>
    <a:srgbClr val="627272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73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8FDCD-8523-4EE9-BA7D-1BDA6B2A059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8DC4C8DF-1325-4B43-BF92-057DA1533816}">
      <dgm:prSet/>
      <dgm:spPr/>
      <dgm:t>
        <a:bodyPr/>
        <a:lstStyle/>
        <a:p>
          <a:r>
            <a:rPr lang="en-US" b="0"/>
            <a:t>View Products category wise</a:t>
          </a:r>
          <a:endParaRPr lang="en-US"/>
        </a:p>
      </dgm:t>
    </dgm:pt>
    <dgm:pt modelId="{99AA6596-A056-4B83-AA1A-FAD12CF7A86F}" type="parTrans" cxnId="{E7FD2620-35F2-45D9-933D-67598ADB2936}">
      <dgm:prSet/>
      <dgm:spPr/>
      <dgm:t>
        <a:bodyPr/>
        <a:lstStyle/>
        <a:p>
          <a:endParaRPr lang="en-US"/>
        </a:p>
      </dgm:t>
    </dgm:pt>
    <dgm:pt modelId="{19CE2FDD-B2D0-4255-ABD9-00B22E5C3932}" type="sibTrans" cxnId="{E7FD2620-35F2-45D9-933D-67598ADB2936}">
      <dgm:prSet/>
      <dgm:spPr/>
      <dgm:t>
        <a:bodyPr/>
        <a:lstStyle/>
        <a:p>
          <a:endParaRPr lang="en-US"/>
        </a:p>
      </dgm:t>
    </dgm:pt>
    <dgm:pt modelId="{0E385EAB-53CA-4D5A-B142-351D907A8222}">
      <dgm:prSet/>
      <dgm:spPr/>
      <dgm:t>
        <a:bodyPr/>
        <a:lstStyle/>
        <a:p>
          <a:r>
            <a:rPr lang="en-US"/>
            <a:t>View Discounted products</a:t>
          </a:r>
        </a:p>
      </dgm:t>
    </dgm:pt>
    <dgm:pt modelId="{27AFD65E-197B-40F4-A3C1-C371060A78AA}" type="parTrans" cxnId="{C2EED202-7354-4D79-B29F-615FBF36B0CF}">
      <dgm:prSet/>
      <dgm:spPr/>
      <dgm:t>
        <a:bodyPr/>
        <a:lstStyle/>
        <a:p>
          <a:endParaRPr lang="en-US"/>
        </a:p>
      </dgm:t>
    </dgm:pt>
    <dgm:pt modelId="{17972091-139E-4DD7-B6D8-DDFF8413CFF8}" type="sibTrans" cxnId="{C2EED202-7354-4D79-B29F-615FBF36B0CF}">
      <dgm:prSet/>
      <dgm:spPr/>
      <dgm:t>
        <a:bodyPr/>
        <a:lstStyle/>
        <a:p>
          <a:endParaRPr lang="en-US"/>
        </a:p>
      </dgm:t>
    </dgm:pt>
    <dgm:pt modelId="{28EF2BF3-B773-4CDB-94F4-BD94F2A9CF40}">
      <dgm:prSet/>
      <dgm:spPr/>
      <dgm:t>
        <a:bodyPr/>
        <a:lstStyle/>
        <a:p>
          <a:r>
            <a:rPr lang="en-US" b="0"/>
            <a:t>Add to Cart</a:t>
          </a:r>
          <a:endParaRPr lang="en-US"/>
        </a:p>
      </dgm:t>
    </dgm:pt>
    <dgm:pt modelId="{6CAB70B5-BD3F-4C8A-9D49-623E5F84DE69}" type="parTrans" cxnId="{D067855A-0292-4309-910F-A81CE833966B}">
      <dgm:prSet/>
      <dgm:spPr/>
      <dgm:t>
        <a:bodyPr/>
        <a:lstStyle/>
        <a:p>
          <a:endParaRPr lang="en-US"/>
        </a:p>
      </dgm:t>
    </dgm:pt>
    <dgm:pt modelId="{DBCC28F2-0EC6-47A7-AF02-67C5391D8FFA}" type="sibTrans" cxnId="{D067855A-0292-4309-910F-A81CE833966B}">
      <dgm:prSet/>
      <dgm:spPr/>
      <dgm:t>
        <a:bodyPr/>
        <a:lstStyle/>
        <a:p>
          <a:endParaRPr lang="en-US"/>
        </a:p>
      </dgm:t>
    </dgm:pt>
    <dgm:pt modelId="{D1D99B0A-D02C-4D1C-B295-D34AC738D4CA}">
      <dgm:prSet/>
      <dgm:spPr/>
      <dgm:t>
        <a:bodyPr/>
        <a:lstStyle/>
        <a:p>
          <a:r>
            <a:rPr lang="en-US" b="0"/>
            <a:t>Pay for products (offline/online)</a:t>
          </a:r>
          <a:endParaRPr lang="en-US"/>
        </a:p>
      </dgm:t>
    </dgm:pt>
    <dgm:pt modelId="{A624551D-9CDA-4BB8-8E6A-1B71516FAE5A}" type="parTrans" cxnId="{D4A4E239-277B-4A36-80EE-A6243CCD02D7}">
      <dgm:prSet/>
      <dgm:spPr/>
      <dgm:t>
        <a:bodyPr/>
        <a:lstStyle/>
        <a:p>
          <a:endParaRPr lang="en-US"/>
        </a:p>
      </dgm:t>
    </dgm:pt>
    <dgm:pt modelId="{D22B4B4A-74F6-478B-B91F-6FF4E7F2FD85}" type="sibTrans" cxnId="{D4A4E239-277B-4A36-80EE-A6243CCD02D7}">
      <dgm:prSet/>
      <dgm:spPr/>
      <dgm:t>
        <a:bodyPr/>
        <a:lstStyle/>
        <a:p>
          <a:endParaRPr lang="en-US"/>
        </a:p>
      </dgm:t>
    </dgm:pt>
    <dgm:pt modelId="{D44A8DDF-A7F8-44DE-862F-7714D1AB8F43}">
      <dgm:prSet/>
      <dgm:spPr/>
      <dgm:t>
        <a:bodyPr/>
        <a:lstStyle/>
        <a:p>
          <a:r>
            <a:rPr lang="en-US" b="0"/>
            <a:t>Update user profile</a:t>
          </a:r>
          <a:endParaRPr lang="en-US"/>
        </a:p>
      </dgm:t>
    </dgm:pt>
    <dgm:pt modelId="{75C9FEFF-0C3D-4C46-9F20-485DE0CC53EC}" type="parTrans" cxnId="{6AB3F89F-8C90-4225-89E1-7808B65C4EC1}">
      <dgm:prSet/>
      <dgm:spPr/>
      <dgm:t>
        <a:bodyPr/>
        <a:lstStyle/>
        <a:p>
          <a:endParaRPr lang="en-US"/>
        </a:p>
      </dgm:t>
    </dgm:pt>
    <dgm:pt modelId="{8573DBB3-E27D-4886-BFCB-DED3F9321782}" type="sibTrans" cxnId="{6AB3F89F-8C90-4225-89E1-7808B65C4EC1}">
      <dgm:prSet/>
      <dgm:spPr/>
      <dgm:t>
        <a:bodyPr/>
        <a:lstStyle/>
        <a:p>
          <a:endParaRPr lang="en-US"/>
        </a:p>
      </dgm:t>
    </dgm:pt>
    <dgm:pt modelId="{CE9EB018-1B3D-427E-A11A-A042B222F272}">
      <dgm:prSet/>
      <dgm:spPr/>
      <dgm:t>
        <a:bodyPr/>
        <a:lstStyle/>
        <a:p>
          <a:r>
            <a:rPr lang="en-US" b="0"/>
            <a:t>View delivery status</a:t>
          </a:r>
          <a:endParaRPr lang="en-US"/>
        </a:p>
      </dgm:t>
    </dgm:pt>
    <dgm:pt modelId="{B8E8240C-2978-4E7B-9D03-4D57D4CCF24B}" type="parTrans" cxnId="{7B090D52-741E-4CB4-95E6-7AD43B01AB27}">
      <dgm:prSet/>
      <dgm:spPr/>
      <dgm:t>
        <a:bodyPr/>
        <a:lstStyle/>
        <a:p>
          <a:endParaRPr lang="en-US"/>
        </a:p>
      </dgm:t>
    </dgm:pt>
    <dgm:pt modelId="{2ECC8EFD-93C2-4C73-B369-05DF60865FE3}" type="sibTrans" cxnId="{7B090D52-741E-4CB4-95E6-7AD43B01AB27}">
      <dgm:prSet/>
      <dgm:spPr/>
      <dgm:t>
        <a:bodyPr/>
        <a:lstStyle/>
        <a:p>
          <a:endParaRPr lang="en-US"/>
        </a:p>
      </dgm:t>
    </dgm:pt>
    <dgm:pt modelId="{5A5DF9CA-90DA-4CFC-9C0A-E94D2A70C0EB}">
      <dgm:prSet/>
      <dgm:spPr/>
      <dgm:t>
        <a:bodyPr/>
        <a:lstStyle/>
        <a:p>
          <a:r>
            <a:rPr lang="en-US"/>
            <a:t>Get the fresh new grocery items</a:t>
          </a:r>
        </a:p>
      </dgm:t>
    </dgm:pt>
    <dgm:pt modelId="{96C590B2-A7ED-417E-9782-3B8D0A837976}" type="parTrans" cxnId="{74830ACE-EF3E-49B2-8204-CEE2DA049DC8}">
      <dgm:prSet/>
      <dgm:spPr/>
      <dgm:t>
        <a:bodyPr/>
        <a:lstStyle/>
        <a:p>
          <a:endParaRPr lang="en-US"/>
        </a:p>
      </dgm:t>
    </dgm:pt>
    <dgm:pt modelId="{3D4A2ACD-C940-4EF3-A23F-5987F76A5ACA}" type="sibTrans" cxnId="{74830ACE-EF3E-49B2-8204-CEE2DA049DC8}">
      <dgm:prSet/>
      <dgm:spPr/>
      <dgm:t>
        <a:bodyPr/>
        <a:lstStyle/>
        <a:p>
          <a:endParaRPr lang="en-US"/>
        </a:p>
      </dgm:t>
    </dgm:pt>
    <dgm:pt modelId="{03D74E9A-BA3F-4E92-B0F8-9D358D843F92}" type="pres">
      <dgm:prSet presAssocID="{7928FDCD-8523-4EE9-BA7D-1BDA6B2A059D}" presName="Name0" presStyleCnt="0">
        <dgm:presLayoutVars>
          <dgm:chMax val="7"/>
          <dgm:chPref val="7"/>
          <dgm:dir/>
        </dgm:presLayoutVars>
      </dgm:prSet>
      <dgm:spPr/>
    </dgm:pt>
    <dgm:pt modelId="{BEDFB378-41FF-4043-9000-6C8154B26057}" type="pres">
      <dgm:prSet presAssocID="{7928FDCD-8523-4EE9-BA7D-1BDA6B2A059D}" presName="Name1" presStyleCnt="0"/>
      <dgm:spPr/>
    </dgm:pt>
    <dgm:pt modelId="{BF978A37-BB68-43B6-8030-209D839C7BC1}" type="pres">
      <dgm:prSet presAssocID="{7928FDCD-8523-4EE9-BA7D-1BDA6B2A059D}" presName="cycle" presStyleCnt="0"/>
      <dgm:spPr/>
    </dgm:pt>
    <dgm:pt modelId="{B32D7CC1-8DEE-4EFB-9732-69CDA237CFA9}" type="pres">
      <dgm:prSet presAssocID="{7928FDCD-8523-4EE9-BA7D-1BDA6B2A059D}" presName="srcNode" presStyleLbl="node1" presStyleIdx="0" presStyleCnt="7"/>
      <dgm:spPr/>
    </dgm:pt>
    <dgm:pt modelId="{D469141E-38B6-45F7-8CB3-EE811E594ACF}" type="pres">
      <dgm:prSet presAssocID="{7928FDCD-8523-4EE9-BA7D-1BDA6B2A059D}" presName="conn" presStyleLbl="parChTrans1D2" presStyleIdx="0" presStyleCnt="1"/>
      <dgm:spPr/>
    </dgm:pt>
    <dgm:pt modelId="{4243D63F-2C59-40B2-94C7-3FBBF6A57D02}" type="pres">
      <dgm:prSet presAssocID="{7928FDCD-8523-4EE9-BA7D-1BDA6B2A059D}" presName="extraNode" presStyleLbl="node1" presStyleIdx="0" presStyleCnt="7"/>
      <dgm:spPr/>
    </dgm:pt>
    <dgm:pt modelId="{0A3EAA43-3C47-466A-92C1-3C3851DE5976}" type="pres">
      <dgm:prSet presAssocID="{7928FDCD-8523-4EE9-BA7D-1BDA6B2A059D}" presName="dstNode" presStyleLbl="node1" presStyleIdx="0" presStyleCnt="7"/>
      <dgm:spPr/>
    </dgm:pt>
    <dgm:pt modelId="{64E9BD42-97CC-4DE6-BEDE-1A66F9967C0E}" type="pres">
      <dgm:prSet presAssocID="{8DC4C8DF-1325-4B43-BF92-057DA1533816}" presName="text_1" presStyleLbl="node1" presStyleIdx="0" presStyleCnt="7">
        <dgm:presLayoutVars>
          <dgm:bulletEnabled val="1"/>
        </dgm:presLayoutVars>
      </dgm:prSet>
      <dgm:spPr/>
    </dgm:pt>
    <dgm:pt modelId="{551C1EF8-70F3-404E-B9A2-EAD4FFB38EB3}" type="pres">
      <dgm:prSet presAssocID="{8DC4C8DF-1325-4B43-BF92-057DA1533816}" presName="accent_1" presStyleCnt="0"/>
      <dgm:spPr/>
    </dgm:pt>
    <dgm:pt modelId="{E6D56699-E40D-44E4-9187-2FE5993AFAC1}" type="pres">
      <dgm:prSet presAssocID="{8DC4C8DF-1325-4B43-BF92-057DA1533816}" presName="accentRepeatNode" presStyleLbl="solidFgAcc1" presStyleIdx="0" presStyleCnt="7"/>
      <dgm:spPr/>
    </dgm:pt>
    <dgm:pt modelId="{A37576D5-1AEC-4CD9-97E3-DAC164C1C9C9}" type="pres">
      <dgm:prSet presAssocID="{0E385EAB-53CA-4D5A-B142-351D907A8222}" presName="text_2" presStyleLbl="node1" presStyleIdx="1" presStyleCnt="7">
        <dgm:presLayoutVars>
          <dgm:bulletEnabled val="1"/>
        </dgm:presLayoutVars>
      </dgm:prSet>
      <dgm:spPr/>
    </dgm:pt>
    <dgm:pt modelId="{490D3283-BD3A-4978-B254-67D5BC9F72E7}" type="pres">
      <dgm:prSet presAssocID="{0E385EAB-53CA-4D5A-B142-351D907A8222}" presName="accent_2" presStyleCnt="0"/>
      <dgm:spPr/>
    </dgm:pt>
    <dgm:pt modelId="{3B9F647E-E822-4AFD-B8CF-58C5E113B0F3}" type="pres">
      <dgm:prSet presAssocID="{0E385EAB-53CA-4D5A-B142-351D907A8222}" presName="accentRepeatNode" presStyleLbl="solidFgAcc1" presStyleIdx="1" presStyleCnt="7"/>
      <dgm:spPr/>
    </dgm:pt>
    <dgm:pt modelId="{6C36DC1F-D335-4778-B3B2-685F3A745036}" type="pres">
      <dgm:prSet presAssocID="{28EF2BF3-B773-4CDB-94F4-BD94F2A9CF40}" presName="text_3" presStyleLbl="node1" presStyleIdx="2" presStyleCnt="7">
        <dgm:presLayoutVars>
          <dgm:bulletEnabled val="1"/>
        </dgm:presLayoutVars>
      </dgm:prSet>
      <dgm:spPr/>
    </dgm:pt>
    <dgm:pt modelId="{DCE3768C-2B7A-423F-9C03-638CA61E991F}" type="pres">
      <dgm:prSet presAssocID="{28EF2BF3-B773-4CDB-94F4-BD94F2A9CF40}" presName="accent_3" presStyleCnt="0"/>
      <dgm:spPr/>
    </dgm:pt>
    <dgm:pt modelId="{8B9D7B52-1812-41FD-9F91-28257DAD7AF2}" type="pres">
      <dgm:prSet presAssocID="{28EF2BF3-B773-4CDB-94F4-BD94F2A9CF40}" presName="accentRepeatNode" presStyleLbl="solidFgAcc1" presStyleIdx="2" presStyleCnt="7"/>
      <dgm:spPr/>
    </dgm:pt>
    <dgm:pt modelId="{5AB7E0F2-C7CD-4345-BEDC-D1FE33EEB3B9}" type="pres">
      <dgm:prSet presAssocID="{D1D99B0A-D02C-4D1C-B295-D34AC738D4CA}" presName="text_4" presStyleLbl="node1" presStyleIdx="3" presStyleCnt="7">
        <dgm:presLayoutVars>
          <dgm:bulletEnabled val="1"/>
        </dgm:presLayoutVars>
      </dgm:prSet>
      <dgm:spPr/>
    </dgm:pt>
    <dgm:pt modelId="{65909811-A677-41E0-93D2-601D074EC5F4}" type="pres">
      <dgm:prSet presAssocID="{D1D99B0A-D02C-4D1C-B295-D34AC738D4CA}" presName="accent_4" presStyleCnt="0"/>
      <dgm:spPr/>
    </dgm:pt>
    <dgm:pt modelId="{30E6B846-3391-4F17-8724-CD95C214CC1A}" type="pres">
      <dgm:prSet presAssocID="{D1D99B0A-D02C-4D1C-B295-D34AC738D4CA}" presName="accentRepeatNode" presStyleLbl="solidFgAcc1" presStyleIdx="3" presStyleCnt="7"/>
      <dgm:spPr/>
    </dgm:pt>
    <dgm:pt modelId="{CD9C060C-A4FD-4187-952B-2EAF5D85A1C3}" type="pres">
      <dgm:prSet presAssocID="{D44A8DDF-A7F8-44DE-862F-7714D1AB8F43}" presName="text_5" presStyleLbl="node1" presStyleIdx="4" presStyleCnt="7">
        <dgm:presLayoutVars>
          <dgm:bulletEnabled val="1"/>
        </dgm:presLayoutVars>
      </dgm:prSet>
      <dgm:spPr/>
    </dgm:pt>
    <dgm:pt modelId="{7DCD68AC-3DDA-4C9E-9A3B-E936563F027E}" type="pres">
      <dgm:prSet presAssocID="{D44A8DDF-A7F8-44DE-862F-7714D1AB8F43}" presName="accent_5" presStyleCnt="0"/>
      <dgm:spPr/>
    </dgm:pt>
    <dgm:pt modelId="{6281D574-CBA8-4720-87F7-696E5DF4E60D}" type="pres">
      <dgm:prSet presAssocID="{D44A8DDF-A7F8-44DE-862F-7714D1AB8F43}" presName="accentRepeatNode" presStyleLbl="solidFgAcc1" presStyleIdx="4" presStyleCnt="7"/>
      <dgm:spPr/>
    </dgm:pt>
    <dgm:pt modelId="{1FAB07A0-DD0E-44CB-B79F-82E5A49E6A2D}" type="pres">
      <dgm:prSet presAssocID="{CE9EB018-1B3D-427E-A11A-A042B222F272}" presName="text_6" presStyleLbl="node1" presStyleIdx="5" presStyleCnt="7">
        <dgm:presLayoutVars>
          <dgm:bulletEnabled val="1"/>
        </dgm:presLayoutVars>
      </dgm:prSet>
      <dgm:spPr/>
    </dgm:pt>
    <dgm:pt modelId="{DD1566FB-09FD-4AD1-A0D7-7BAA2958AAB7}" type="pres">
      <dgm:prSet presAssocID="{CE9EB018-1B3D-427E-A11A-A042B222F272}" presName="accent_6" presStyleCnt="0"/>
      <dgm:spPr/>
    </dgm:pt>
    <dgm:pt modelId="{E1CC53CD-573B-4F8C-A810-F0180B7CA781}" type="pres">
      <dgm:prSet presAssocID="{CE9EB018-1B3D-427E-A11A-A042B222F272}" presName="accentRepeatNode" presStyleLbl="solidFgAcc1" presStyleIdx="5" presStyleCnt="7"/>
      <dgm:spPr/>
    </dgm:pt>
    <dgm:pt modelId="{0E03AA6D-EED5-4BAF-95AD-9FDAEC100EC3}" type="pres">
      <dgm:prSet presAssocID="{5A5DF9CA-90DA-4CFC-9C0A-E94D2A70C0EB}" presName="text_7" presStyleLbl="node1" presStyleIdx="6" presStyleCnt="7">
        <dgm:presLayoutVars>
          <dgm:bulletEnabled val="1"/>
        </dgm:presLayoutVars>
      </dgm:prSet>
      <dgm:spPr/>
    </dgm:pt>
    <dgm:pt modelId="{8CE499A0-B807-408B-BCC7-6DB047F142E5}" type="pres">
      <dgm:prSet presAssocID="{5A5DF9CA-90DA-4CFC-9C0A-E94D2A70C0EB}" presName="accent_7" presStyleCnt="0"/>
      <dgm:spPr/>
    </dgm:pt>
    <dgm:pt modelId="{842DB4A0-B6BE-4A01-BC33-BDB0BB4D0FE9}" type="pres">
      <dgm:prSet presAssocID="{5A5DF9CA-90DA-4CFC-9C0A-E94D2A70C0EB}" presName="accentRepeatNode" presStyleLbl="solidFgAcc1" presStyleIdx="6" presStyleCnt="7"/>
      <dgm:spPr/>
    </dgm:pt>
  </dgm:ptLst>
  <dgm:cxnLst>
    <dgm:cxn modelId="{C2EED202-7354-4D79-B29F-615FBF36B0CF}" srcId="{7928FDCD-8523-4EE9-BA7D-1BDA6B2A059D}" destId="{0E385EAB-53CA-4D5A-B142-351D907A8222}" srcOrd="1" destOrd="0" parTransId="{27AFD65E-197B-40F4-A3C1-C371060A78AA}" sibTransId="{17972091-139E-4DD7-B6D8-DDFF8413CFF8}"/>
    <dgm:cxn modelId="{D5A10E0A-7433-439E-84C9-4FDDDDBC4918}" type="presOf" srcId="{0E385EAB-53CA-4D5A-B142-351D907A8222}" destId="{A37576D5-1AEC-4CD9-97E3-DAC164C1C9C9}" srcOrd="0" destOrd="0" presId="urn:microsoft.com/office/officeart/2008/layout/VerticalCurvedList"/>
    <dgm:cxn modelId="{E7FD2620-35F2-45D9-933D-67598ADB2936}" srcId="{7928FDCD-8523-4EE9-BA7D-1BDA6B2A059D}" destId="{8DC4C8DF-1325-4B43-BF92-057DA1533816}" srcOrd="0" destOrd="0" parTransId="{99AA6596-A056-4B83-AA1A-FAD12CF7A86F}" sibTransId="{19CE2FDD-B2D0-4255-ABD9-00B22E5C3932}"/>
    <dgm:cxn modelId="{D4A4E239-277B-4A36-80EE-A6243CCD02D7}" srcId="{7928FDCD-8523-4EE9-BA7D-1BDA6B2A059D}" destId="{D1D99B0A-D02C-4D1C-B295-D34AC738D4CA}" srcOrd="3" destOrd="0" parTransId="{A624551D-9CDA-4BB8-8E6A-1B71516FAE5A}" sibTransId="{D22B4B4A-74F6-478B-B91F-6FF4E7F2FD85}"/>
    <dgm:cxn modelId="{7B090D52-741E-4CB4-95E6-7AD43B01AB27}" srcId="{7928FDCD-8523-4EE9-BA7D-1BDA6B2A059D}" destId="{CE9EB018-1B3D-427E-A11A-A042B222F272}" srcOrd="5" destOrd="0" parTransId="{B8E8240C-2978-4E7B-9D03-4D57D4CCF24B}" sibTransId="{2ECC8EFD-93C2-4C73-B369-05DF60865FE3}"/>
    <dgm:cxn modelId="{D067855A-0292-4309-910F-A81CE833966B}" srcId="{7928FDCD-8523-4EE9-BA7D-1BDA6B2A059D}" destId="{28EF2BF3-B773-4CDB-94F4-BD94F2A9CF40}" srcOrd="2" destOrd="0" parTransId="{6CAB70B5-BD3F-4C8A-9D49-623E5F84DE69}" sibTransId="{DBCC28F2-0EC6-47A7-AF02-67C5391D8FFA}"/>
    <dgm:cxn modelId="{975FC37B-EB91-4465-AFE9-C0BF6A5AB219}" type="presOf" srcId="{D44A8DDF-A7F8-44DE-862F-7714D1AB8F43}" destId="{CD9C060C-A4FD-4187-952B-2EAF5D85A1C3}" srcOrd="0" destOrd="0" presId="urn:microsoft.com/office/officeart/2008/layout/VerticalCurvedList"/>
    <dgm:cxn modelId="{A4937185-632E-48DD-942E-3A350BBACD39}" type="presOf" srcId="{7928FDCD-8523-4EE9-BA7D-1BDA6B2A059D}" destId="{03D74E9A-BA3F-4E92-B0F8-9D358D843F92}" srcOrd="0" destOrd="0" presId="urn:microsoft.com/office/officeart/2008/layout/VerticalCurvedList"/>
    <dgm:cxn modelId="{0D102D8F-2C10-4D35-8AE5-D3A6F8756914}" type="presOf" srcId="{D1D99B0A-D02C-4D1C-B295-D34AC738D4CA}" destId="{5AB7E0F2-C7CD-4345-BEDC-D1FE33EEB3B9}" srcOrd="0" destOrd="0" presId="urn:microsoft.com/office/officeart/2008/layout/VerticalCurvedList"/>
    <dgm:cxn modelId="{E6FBAD98-0F28-43CE-8DBA-FE7F46C74E17}" type="presOf" srcId="{28EF2BF3-B773-4CDB-94F4-BD94F2A9CF40}" destId="{6C36DC1F-D335-4778-B3B2-685F3A745036}" srcOrd="0" destOrd="0" presId="urn:microsoft.com/office/officeart/2008/layout/VerticalCurvedList"/>
    <dgm:cxn modelId="{6B39F39E-E48D-4E48-BF1B-F14E685C2359}" type="presOf" srcId="{8DC4C8DF-1325-4B43-BF92-057DA1533816}" destId="{64E9BD42-97CC-4DE6-BEDE-1A66F9967C0E}" srcOrd="0" destOrd="0" presId="urn:microsoft.com/office/officeart/2008/layout/VerticalCurvedList"/>
    <dgm:cxn modelId="{6AB3F89F-8C90-4225-89E1-7808B65C4EC1}" srcId="{7928FDCD-8523-4EE9-BA7D-1BDA6B2A059D}" destId="{D44A8DDF-A7F8-44DE-862F-7714D1AB8F43}" srcOrd="4" destOrd="0" parTransId="{75C9FEFF-0C3D-4C46-9F20-485DE0CC53EC}" sibTransId="{8573DBB3-E27D-4886-BFCB-DED3F9321782}"/>
    <dgm:cxn modelId="{74830ACE-EF3E-49B2-8204-CEE2DA049DC8}" srcId="{7928FDCD-8523-4EE9-BA7D-1BDA6B2A059D}" destId="{5A5DF9CA-90DA-4CFC-9C0A-E94D2A70C0EB}" srcOrd="6" destOrd="0" parTransId="{96C590B2-A7ED-417E-9782-3B8D0A837976}" sibTransId="{3D4A2ACD-C940-4EF3-A23F-5987F76A5ACA}"/>
    <dgm:cxn modelId="{688753CF-DD93-423D-ADB6-05E4E8C891EC}" type="presOf" srcId="{19CE2FDD-B2D0-4255-ABD9-00B22E5C3932}" destId="{D469141E-38B6-45F7-8CB3-EE811E594ACF}" srcOrd="0" destOrd="0" presId="urn:microsoft.com/office/officeart/2008/layout/VerticalCurvedList"/>
    <dgm:cxn modelId="{D2D201D6-18E3-4F27-9633-9E0449CD53C9}" type="presOf" srcId="{CE9EB018-1B3D-427E-A11A-A042B222F272}" destId="{1FAB07A0-DD0E-44CB-B79F-82E5A49E6A2D}" srcOrd="0" destOrd="0" presId="urn:microsoft.com/office/officeart/2008/layout/VerticalCurvedList"/>
    <dgm:cxn modelId="{214743F7-8B0F-4712-9ACD-46FFD15493A4}" type="presOf" srcId="{5A5DF9CA-90DA-4CFC-9C0A-E94D2A70C0EB}" destId="{0E03AA6D-EED5-4BAF-95AD-9FDAEC100EC3}" srcOrd="0" destOrd="0" presId="urn:microsoft.com/office/officeart/2008/layout/VerticalCurvedList"/>
    <dgm:cxn modelId="{E734CF2D-7986-4B74-BB2C-9B7B02DF27C9}" type="presParOf" srcId="{03D74E9A-BA3F-4E92-B0F8-9D358D843F92}" destId="{BEDFB378-41FF-4043-9000-6C8154B26057}" srcOrd="0" destOrd="0" presId="urn:microsoft.com/office/officeart/2008/layout/VerticalCurvedList"/>
    <dgm:cxn modelId="{7B944F55-0FC7-416C-AB99-A4215E786859}" type="presParOf" srcId="{BEDFB378-41FF-4043-9000-6C8154B26057}" destId="{BF978A37-BB68-43B6-8030-209D839C7BC1}" srcOrd="0" destOrd="0" presId="urn:microsoft.com/office/officeart/2008/layout/VerticalCurvedList"/>
    <dgm:cxn modelId="{4ACEBA34-0B2E-4885-BEC3-BE8CAD9C84FB}" type="presParOf" srcId="{BF978A37-BB68-43B6-8030-209D839C7BC1}" destId="{B32D7CC1-8DEE-4EFB-9732-69CDA237CFA9}" srcOrd="0" destOrd="0" presId="urn:microsoft.com/office/officeart/2008/layout/VerticalCurvedList"/>
    <dgm:cxn modelId="{2DDA6A7B-757E-4C0D-A483-C6DF4EAB4808}" type="presParOf" srcId="{BF978A37-BB68-43B6-8030-209D839C7BC1}" destId="{D469141E-38B6-45F7-8CB3-EE811E594ACF}" srcOrd="1" destOrd="0" presId="urn:microsoft.com/office/officeart/2008/layout/VerticalCurvedList"/>
    <dgm:cxn modelId="{C81C7762-1012-4195-863A-DF187BCFF52B}" type="presParOf" srcId="{BF978A37-BB68-43B6-8030-209D839C7BC1}" destId="{4243D63F-2C59-40B2-94C7-3FBBF6A57D02}" srcOrd="2" destOrd="0" presId="urn:microsoft.com/office/officeart/2008/layout/VerticalCurvedList"/>
    <dgm:cxn modelId="{1638A054-5BA1-45B1-A77B-F99B230FC50C}" type="presParOf" srcId="{BF978A37-BB68-43B6-8030-209D839C7BC1}" destId="{0A3EAA43-3C47-466A-92C1-3C3851DE5976}" srcOrd="3" destOrd="0" presId="urn:microsoft.com/office/officeart/2008/layout/VerticalCurvedList"/>
    <dgm:cxn modelId="{5816C6EB-23F8-4750-A643-D3089A11DB31}" type="presParOf" srcId="{BEDFB378-41FF-4043-9000-6C8154B26057}" destId="{64E9BD42-97CC-4DE6-BEDE-1A66F9967C0E}" srcOrd="1" destOrd="0" presId="urn:microsoft.com/office/officeart/2008/layout/VerticalCurvedList"/>
    <dgm:cxn modelId="{2D35A0AD-15E3-4BB4-9995-C577B492C9C0}" type="presParOf" srcId="{BEDFB378-41FF-4043-9000-6C8154B26057}" destId="{551C1EF8-70F3-404E-B9A2-EAD4FFB38EB3}" srcOrd="2" destOrd="0" presId="urn:microsoft.com/office/officeart/2008/layout/VerticalCurvedList"/>
    <dgm:cxn modelId="{FFF57D29-6746-4159-902F-E3CB5FBD0D69}" type="presParOf" srcId="{551C1EF8-70F3-404E-B9A2-EAD4FFB38EB3}" destId="{E6D56699-E40D-44E4-9187-2FE5993AFAC1}" srcOrd="0" destOrd="0" presId="urn:microsoft.com/office/officeart/2008/layout/VerticalCurvedList"/>
    <dgm:cxn modelId="{E5E72B80-A37D-48C6-BB18-B9CA8C4C73CD}" type="presParOf" srcId="{BEDFB378-41FF-4043-9000-6C8154B26057}" destId="{A37576D5-1AEC-4CD9-97E3-DAC164C1C9C9}" srcOrd="3" destOrd="0" presId="urn:microsoft.com/office/officeart/2008/layout/VerticalCurvedList"/>
    <dgm:cxn modelId="{403FD090-2EF9-4683-ACBB-9FF743BB9B02}" type="presParOf" srcId="{BEDFB378-41FF-4043-9000-6C8154B26057}" destId="{490D3283-BD3A-4978-B254-67D5BC9F72E7}" srcOrd="4" destOrd="0" presId="urn:microsoft.com/office/officeart/2008/layout/VerticalCurvedList"/>
    <dgm:cxn modelId="{C55742EE-0F3E-45D3-86EA-D3BE445C2786}" type="presParOf" srcId="{490D3283-BD3A-4978-B254-67D5BC9F72E7}" destId="{3B9F647E-E822-4AFD-B8CF-58C5E113B0F3}" srcOrd="0" destOrd="0" presId="urn:microsoft.com/office/officeart/2008/layout/VerticalCurvedList"/>
    <dgm:cxn modelId="{94243274-8023-47C4-90A9-8BFD5A882C35}" type="presParOf" srcId="{BEDFB378-41FF-4043-9000-6C8154B26057}" destId="{6C36DC1F-D335-4778-B3B2-685F3A745036}" srcOrd="5" destOrd="0" presId="urn:microsoft.com/office/officeart/2008/layout/VerticalCurvedList"/>
    <dgm:cxn modelId="{630C7095-1118-4A3C-A692-DC5E96D2B3FF}" type="presParOf" srcId="{BEDFB378-41FF-4043-9000-6C8154B26057}" destId="{DCE3768C-2B7A-423F-9C03-638CA61E991F}" srcOrd="6" destOrd="0" presId="urn:microsoft.com/office/officeart/2008/layout/VerticalCurvedList"/>
    <dgm:cxn modelId="{595C321A-4547-4D9A-B6F0-23CA7DC722DA}" type="presParOf" srcId="{DCE3768C-2B7A-423F-9C03-638CA61E991F}" destId="{8B9D7B52-1812-41FD-9F91-28257DAD7AF2}" srcOrd="0" destOrd="0" presId="urn:microsoft.com/office/officeart/2008/layout/VerticalCurvedList"/>
    <dgm:cxn modelId="{039D38A9-C847-44D6-8E4D-3446D7F09A24}" type="presParOf" srcId="{BEDFB378-41FF-4043-9000-6C8154B26057}" destId="{5AB7E0F2-C7CD-4345-BEDC-D1FE33EEB3B9}" srcOrd="7" destOrd="0" presId="urn:microsoft.com/office/officeart/2008/layout/VerticalCurvedList"/>
    <dgm:cxn modelId="{332A037B-8AE8-4848-AFDD-A69D4A3120B6}" type="presParOf" srcId="{BEDFB378-41FF-4043-9000-6C8154B26057}" destId="{65909811-A677-41E0-93D2-601D074EC5F4}" srcOrd="8" destOrd="0" presId="urn:microsoft.com/office/officeart/2008/layout/VerticalCurvedList"/>
    <dgm:cxn modelId="{AC6AA33B-AB9A-4654-8BB4-3DE27A077AF9}" type="presParOf" srcId="{65909811-A677-41E0-93D2-601D074EC5F4}" destId="{30E6B846-3391-4F17-8724-CD95C214CC1A}" srcOrd="0" destOrd="0" presId="urn:microsoft.com/office/officeart/2008/layout/VerticalCurvedList"/>
    <dgm:cxn modelId="{2EBC3D62-3F94-4474-8BF8-3E7507B8A6D9}" type="presParOf" srcId="{BEDFB378-41FF-4043-9000-6C8154B26057}" destId="{CD9C060C-A4FD-4187-952B-2EAF5D85A1C3}" srcOrd="9" destOrd="0" presId="urn:microsoft.com/office/officeart/2008/layout/VerticalCurvedList"/>
    <dgm:cxn modelId="{43AE2F85-7342-4612-88D1-EEDF53865C43}" type="presParOf" srcId="{BEDFB378-41FF-4043-9000-6C8154B26057}" destId="{7DCD68AC-3DDA-4C9E-9A3B-E936563F027E}" srcOrd="10" destOrd="0" presId="urn:microsoft.com/office/officeart/2008/layout/VerticalCurvedList"/>
    <dgm:cxn modelId="{4B45FBAF-9DA6-495F-AF11-417E50309D0D}" type="presParOf" srcId="{7DCD68AC-3DDA-4C9E-9A3B-E936563F027E}" destId="{6281D574-CBA8-4720-87F7-696E5DF4E60D}" srcOrd="0" destOrd="0" presId="urn:microsoft.com/office/officeart/2008/layout/VerticalCurvedList"/>
    <dgm:cxn modelId="{220FF0DB-29B0-4DAA-8F99-FF54F21E1E27}" type="presParOf" srcId="{BEDFB378-41FF-4043-9000-6C8154B26057}" destId="{1FAB07A0-DD0E-44CB-B79F-82E5A49E6A2D}" srcOrd="11" destOrd="0" presId="urn:microsoft.com/office/officeart/2008/layout/VerticalCurvedList"/>
    <dgm:cxn modelId="{AA590A55-EB74-4CD2-8748-09996BEFEC88}" type="presParOf" srcId="{BEDFB378-41FF-4043-9000-6C8154B26057}" destId="{DD1566FB-09FD-4AD1-A0D7-7BAA2958AAB7}" srcOrd="12" destOrd="0" presId="urn:microsoft.com/office/officeart/2008/layout/VerticalCurvedList"/>
    <dgm:cxn modelId="{0CF4A050-48C0-4354-9B8D-AA8E6FD90342}" type="presParOf" srcId="{DD1566FB-09FD-4AD1-A0D7-7BAA2958AAB7}" destId="{E1CC53CD-573B-4F8C-A810-F0180B7CA781}" srcOrd="0" destOrd="0" presId="urn:microsoft.com/office/officeart/2008/layout/VerticalCurvedList"/>
    <dgm:cxn modelId="{799FD09C-EC81-4081-8765-E045C5C1AC54}" type="presParOf" srcId="{BEDFB378-41FF-4043-9000-6C8154B26057}" destId="{0E03AA6D-EED5-4BAF-95AD-9FDAEC100EC3}" srcOrd="13" destOrd="0" presId="urn:microsoft.com/office/officeart/2008/layout/VerticalCurvedList"/>
    <dgm:cxn modelId="{7A4559D0-B6A7-43B7-B0EA-35AE6C6CF2CF}" type="presParOf" srcId="{BEDFB378-41FF-4043-9000-6C8154B26057}" destId="{8CE499A0-B807-408B-BCC7-6DB047F142E5}" srcOrd="14" destOrd="0" presId="urn:microsoft.com/office/officeart/2008/layout/VerticalCurvedList"/>
    <dgm:cxn modelId="{F2FAB379-4CC1-459E-AA5A-197C737ED965}" type="presParOf" srcId="{8CE499A0-B807-408B-BCC7-6DB047F142E5}" destId="{842DB4A0-B6BE-4A01-BC33-BDB0BB4D0FE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CDD43C-B7B6-42B5-A88F-441E211B5383}" type="doc">
      <dgm:prSet loTypeId="urn:microsoft.com/office/officeart/2005/8/layout/hList7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E2CAC6-57F1-4C5A-BC38-8EBBD19FE13D}">
      <dgm:prSet/>
      <dgm:spPr/>
      <dgm:t>
        <a:bodyPr/>
        <a:lstStyle/>
        <a:p>
          <a:r>
            <a:rPr lang="en-US" dirty="0"/>
            <a:t>Network Issues</a:t>
          </a:r>
        </a:p>
      </dgm:t>
    </dgm:pt>
    <dgm:pt modelId="{562E0A5B-09D4-4DEB-B1B9-73F308D8C739}" type="parTrans" cxnId="{85753504-4383-4D71-8D13-86E5DC276E16}">
      <dgm:prSet/>
      <dgm:spPr/>
      <dgm:t>
        <a:bodyPr/>
        <a:lstStyle/>
        <a:p>
          <a:endParaRPr lang="en-US"/>
        </a:p>
      </dgm:t>
    </dgm:pt>
    <dgm:pt modelId="{C391F732-1DFC-49C6-8BB9-EF863462ECDF}" type="sibTrans" cxnId="{85753504-4383-4D71-8D13-86E5DC276E16}">
      <dgm:prSet/>
      <dgm:spPr/>
      <dgm:t>
        <a:bodyPr/>
        <a:lstStyle/>
        <a:p>
          <a:endParaRPr lang="en-US"/>
        </a:p>
      </dgm:t>
    </dgm:pt>
    <dgm:pt modelId="{62517CCC-1C75-4ED6-ADB3-7BD79F012B9D}">
      <dgm:prSet/>
      <dgm:spPr/>
      <dgm:t>
        <a:bodyPr/>
        <a:lstStyle/>
        <a:p>
          <a:r>
            <a:rPr lang="en-US" dirty="0"/>
            <a:t>Android Studio Dependency Problem</a:t>
          </a:r>
        </a:p>
      </dgm:t>
    </dgm:pt>
    <dgm:pt modelId="{9306269A-AEB0-48F7-BF65-3ED79E22B711}" type="parTrans" cxnId="{A8165C07-6850-4CC6-B8AD-B1EFB096746A}">
      <dgm:prSet/>
      <dgm:spPr/>
      <dgm:t>
        <a:bodyPr/>
        <a:lstStyle/>
        <a:p>
          <a:endParaRPr lang="en-US"/>
        </a:p>
      </dgm:t>
    </dgm:pt>
    <dgm:pt modelId="{778D001F-886F-42DC-89DE-64615C2E3427}" type="sibTrans" cxnId="{A8165C07-6850-4CC6-B8AD-B1EFB096746A}">
      <dgm:prSet/>
      <dgm:spPr/>
      <dgm:t>
        <a:bodyPr/>
        <a:lstStyle/>
        <a:p>
          <a:endParaRPr lang="en-US"/>
        </a:p>
      </dgm:t>
    </dgm:pt>
    <dgm:pt modelId="{59008446-9BD6-4EBD-8699-7635952A7F0C}">
      <dgm:prSet/>
      <dgm:spPr/>
      <dgm:t>
        <a:bodyPr/>
        <a:lstStyle/>
        <a:p>
          <a:r>
            <a:rPr lang="en-US"/>
            <a:t>Firebase Version</a:t>
          </a:r>
        </a:p>
      </dgm:t>
    </dgm:pt>
    <dgm:pt modelId="{9DEE4E7D-80D3-425D-9F8A-1BBFE290B5D8}" type="parTrans" cxnId="{43F65FE9-5EF4-4869-9E7D-895896DA7116}">
      <dgm:prSet/>
      <dgm:spPr/>
      <dgm:t>
        <a:bodyPr/>
        <a:lstStyle/>
        <a:p>
          <a:endParaRPr lang="en-US"/>
        </a:p>
      </dgm:t>
    </dgm:pt>
    <dgm:pt modelId="{0513FCD0-CF3D-4639-ABC7-3DE9D1FD0482}" type="sibTrans" cxnId="{43F65FE9-5EF4-4869-9E7D-895896DA7116}">
      <dgm:prSet/>
      <dgm:spPr/>
      <dgm:t>
        <a:bodyPr/>
        <a:lstStyle/>
        <a:p>
          <a:endParaRPr lang="en-US"/>
        </a:p>
      </dgm:t>
    </dgm:pt>
    <dgm:pt modelId="{08E9C1A0-F038-4DBB-86DB-2EE0443F7BD5}">
      <dgm:prSet custT="1"/>
      <dgm:spPr/>
      <dgm:t>
        <a:bodyPr/>
        <a:lstStyle/>
        <a:p>
          <a:endParaRPr lang="en-US" sz="2400" dirty="0"/>
        </a:p>
        <a:p>
          <a:r>
            <a:rPr lang="en-US" sz="2400" dirty="0"/>
            <a:t>Synchronization problem between our app and firebase</a:t>
          </a:r>
        </a:p>
      </dgm:t>
    </dgm:pt>
    <dgm:pt modelId="{80FB66B2-D35C-4BA5-9347-B6416882CA9C}" type="parTrans" cxnId="{E1605DBD-ABDB-46A8-8D1C-9B273C8DBDF4}">
      <dgm:prSet/>
      <dgm:spPr/>
      <dgm:t>
        <a:bodyPr/>
        <a:lstStyle/>
        <a:p>
          <a:endParaRPr lang="en-US"/>
        </a:p>
      </dgm:t>
    </dgm:pt>
    <dgm:pt modelId="{0DE4539C-0856-4AA1-B610-6E3A32ABAE95}" type="sibTrans" cxnId="{E1605DBD-ABDB-46A8-8D1C-9B273C8DBDF4}">
      <dgm:prSet/>
      <dgm:spPr/>
      <dgm:t>
        <a:bodyPr/>
        <a:lstStyle/>
        <a:p>
          <a:endParaRPr lang="en-US"/>
        </a:p>
      </dgm:t>
    </dgm:pt>
    <dgm:pt modelId="{E300C427-2D72-4107-AA69-41D67627D890}">
      <dgm:prSet/>
      <dgm:spPr/>
      <dgm:t>
        <a:bodyPr/>
        <a:lstStyle/>
        <a:p>
          <a:r>
            <a:rPr lang="en-US"/>
            <a:t>Android Studio Installed Version</a:t>
          </a:r>
        </a:p>
      </dgm:t>
    </dgm:pt>
    <dgm:pt modelId="{86D11008-530C-431A-A006-9C728A3D9757}" type="parTrans" cxnId="{0E397B34-41E1-4C68-9F20-F732DCBB8FA5}">
      <dgm:prSet/>
      <dgm:spPr/>
      <dgm:t>
        <a:bodyPr/>
        <a:lstStyle/>
        <a:p>
          <a:endParaRPr lang="en-US"/>
        </a:p>
      </dgm:t>
    </dgm:pt>
    <dgm:pt modelId="{A927A9C5-C0FA-437A-9F28-FBBE0E00CF45}" type="sibTrans" cxnId="{0E397B34-41E1-4C68-9F20-F732DCBB8FA5}">
      <dgm:prSet/>
      <dgm:spPr/>
      <dgm:t>
        <a:bodyPr/>
        <a:lstStyle/>
        <a:p>
          <a:endParaRPr lang="en-US"/>
        </a:p>
      </dgm:t>
    </dgm:pt>
    <dgm:pt modelId="{4DB77C80-D40E-43D4-9DE8-C5C1E7BB3C65}" type="pres">
      <dgm:prSet presAssocID="{E8CDD43C-B7B6-42B5-A88F-441E211B5383}" presName="Name0" presStyleCnt="0">
        <dgm:presLayoutVars>
          <dgm:dir/>
          <dgm:resizeHandles val="exact"/>
        </dgm:presLayoutVars>
      </dgm:prSet>
      <dgm:spPr/>
    </dgm:pt>
    <dgm:pt modelId="{F101B5E4-66BF-4A1C-AD9A-134151A62818}" type="pres">
      <dgm:prSet presAssocID="{E8CDD43C-B7B6-42B5-A88F-441E211B5383}" presName="fgShape" presStyleLbl="fgShp" presStyleIdx="0" presStyleCnt="1" custLinFactNeighborX="-278" custLinFactNeighborY="26054"/>
      <dgm:spPr/>
    </dgm:pt>
    <dgm:pt modelId="{823B4CDD-B413-4AC1-803B-1120FEC285BC}" type="pres">
      <dgm:prSet presAssocID="{E8CDD43C-B7B6-42B5-A88F-441E211B5383}" presName="linComp" presStyleCnt="0"/>
      <dgm:spPr/>
    </dgm:pt>
    <dgm:pt modelId="{6CF465B6-FC7E-4E4A-B4BF-88AA103D2E03}" type="pres">
      <dgm:prSet presAssocID="{F4E2CAC6-57F1-4C5A-BC38-8EBBD19FE13D}" presName="compNode" presStyleCnt="0"/>
      <dgm:spPr/>
    </dgm:pt>
    <dgm:pt modelId="{64FD7603-8EF0-4DE6-B9B4-587A31860226}" type="pres">
      <dgm:prSet presAssocID="{F4E2CAC6-57F1-4C5A-BC38-8EBBD19FE13D}" presName="bkgdShape" presStyleLbl="node1" presStyleIdx="0" presStyleCnt="5"/>
      <dgm:spPr/>
    </dgm:pt>
    <dgm:pt modelId="{D4A8D220-29F3-477F-A8B1-716E4176EDCC}" type="pres">
      <dgm:prSet presAssocID="{F4E2CAC6-57F1-4C5A-BC38-8EBBD19FE13D}" presName="nodeTx" presStyleLbl="node1" presStyleIdx="0" presStyleCnt="5">
        <dgm:presLayoutVars>
          <dgm:bulletEnabled val="1"/>
        </dgm:presLayoutVars>
      </dgm:prSet>
      <dgm:spPr/>
    </dgm:pt>
    <dgm:pt modelId="{79594157-3FEB-4097-B1DA-DB5D5547BE07}" type="pres">
      <dgm:prSet presAssocID="{F4E2CAC6-57F1-4C5A-BC38-8EBBD19FE13D}" presName="invisiNode" presStyleLbl="node1" presStyleIdx="0" presStyleCnt="5"/>
      <dgm:spPr/>
    </dgm:pt>
    <dgm:pt modelId="{17DA9A8E-6AD3-456F-8C39-93D93315E1BC}" type="pres">
      <dgm:prSet presAssocID="{F4E2CAC6-57F1-4C5A-BC38-8EBBD19FE13D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64D6BD98-4E91-4226-9585-BA7E48F47CDE}" type="pres">
      <dgm:prSet presAssocID="{C391F732-1DFC-49C6-8BB9-EF863462ECDF}" presName="sibTrans" presStyleLbl="sibTrans2D1" presStyleIdx="0" presStyleCnt="0"/>
      <dgm:spPr/>
    </dgm:pt>
    <dgm:pt modelId="{6C76961C-17A3-4521-B342-896903652391}" type="pres">
      <dgm:prSet presAssocID="{62517CCC-1C75-4ED6-ADB3-7BD79F012B9D}" presName="compNode" presStyleCnt="0"/>
      <dgm:spPr/>
    </dgm:pt>
    <dgm:pt modelId="{80ADA66D-7873-4D5D-AA21-E3357FD2FCBA}" type="pres">
      <dgm:prSet presAssocID="{62517CCC-1C75-4ED6-ADB3-7BD79F012B9D}" presName="bkgdShape" presStyleLbl="node1" presStyleIdx="1" presStyleCnt="5"/>
      <dgm:spPr/>
    </dgm:pt>
    <dgm:pt modelId="{2E512D05-2CC3-49E1-8ECD-CD18759D07E4}" type="pres">
      <dgm:prSet presAssocID="{62517CCC-1C75-4ED6-ADB3-7BD79F012B9D}" presName="nodeTx" presStyleLbl="node1" presStyleIdx="1" presStyleCnt="5">
        <dgm:presLayoutVars>
          <dgm:bulletEnabled val="1"/>
        </dgm:presLayoutVars>
      </dgm:prSet>
      <dgm:spPr/>
    </dgm:pt>
    <dgm:pt modelId="{F741D9EA-EFE4-4D73-B755-289DE718E76C}" type="pres">
      <dgm:prSet presAssocID="{62517CCC-1C75-4ED6-ADB3-7BD79F012B9D}" presName="invisiNode" presStyleLbl="node1" presStyleIdx="1" presStyleCnt="5"/>
      <dgm:spPr/>
    </dgm:pt>
    <dgm:pt modelId="{26311939-3122-4DE8-98B9-721B174BE0C8}" type="pres">
      <dgm:prSet presAssocID="{62517CCC-1C75-4ED6-ADB3-7BD79F012B9D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10BE2018-7E87-474A-8DFE-62B90416A581}" type="pres">
      <dgm:prSet presAssocID="{778D001F-886F-42DC-89DE-64615C2E3427}" presName="sibTrans" presStyleLbl="sibTrans2D1" presStyleIdx="0" presStyleCnt="0"/>
      <dgm:spPr/>
    </dgm:pt>
    <dgm:pt modelId="{F88DF6F0-B4F5-4359-8EE1-6A9B10E468F7}" type="pres">
      <dgm:prSet presAssocID="{59008446-9BD6-4EBD-8699-7635952A7F0C}" presName="compNode" presStyleCnt="0"/>
      <dgm:spPr/>
    </dgm:pt>
    <dgm:pt modelId="{B5A3AF53-3881-4192-AE1C-24B62E3C8CAF}" type="pres">
      <dgm:prSet presAssocID="{59008446-9BD6-4EBD-8699-7635952A7F0C}" presName="bkgdShape" presStyleLbl="node1" presStyleIdx="2" presStyleCnt="5"/>
      <dgm:spPr/>
    </dgm:pt>
    <dgm:pt modelId="{B6EC3B40-858D-4C10-B5C5-4FA778D30B1D}" type="pres">
      <dgm:prSet presAssocID="{59008446-9BD6-4EBD-8699-7635952A7F0C}" presName="nodeTx" presStyleLbl="node1" presStyleIdx="2" presStyleCnt="5">
        <dgm:presLayoutVars>
          <dgm:bulletEnabled val="1"/>
        </dgm:presLayoutVars>
      </dgm:prSet>
      <dgm:spPr/>
    </dgm:pt>
    <dgm:pt modelId="{DFD3000E-8003-4990-B06E-975412C5407C}" type="pres">
      <dgm:prSet presAssocID="{59008446-9BD6-4EBD-8699-7635952A7F0C}" presName="invisiNode" presStyleLbl="node1" presStyleIdx="2" presStyleCnt="5"/>
      <dgm:spPr/>
    </dgm:pt>
    <dgm:pt modelId="{DB4F2FF5-07CF-4DF9-BDC2-D1AAFD96A4F7}" type="pres">
      <dgm:prSet presAssocID="{59008446-9BD6-4EBD-8699-7635952A7F0C}" presName="imagNode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6CC24EA7-EE4C-4F2D-B986-78C3E24816D7}" type="pres">
      <dgm:prSet presAssocID="{0513FCD0-CF3D-4639-ABC7-3DE9D1FD0482}" presName="sibTrans" presStyleLbl="sibTrans2D1" presStyleIdx="0" presStyleCnt="0"/>
      <dgm:spPr/>
    </dgm:pt>
    <dgm:pt modelId="{1CD0D9C3-2AB6-4B34-BF70-55B7B7A6BAB7}" type="pres">
      <dgm:prSet presAssocID="{08E9C1A0-F038-4DBB-86DB-2EE0443F7BD5}" presName="compNode" presStyleCnt="0"/>
      <dgm:spPr/>
    </dgm:pt>
    <dgm:pt modelId="{D2503227-6AD5-4F26-83B3-89A3F961D439}" type="pres">
      <dgm:prSet presAssocID="{08E9C1A0-F038-4DBB-86DB-2EE0443F7BD5}" presName="bkgdShape" presStyleLbl="node1" presStyleIdx="3" presStyleCnt="5"/>
      <dgm:spPr/>
    </dgm:pt>
    <dgm:pt modelId="{3F723A5F-57EA-4E4D-8BEE-F4F99F631BB8}" type="pres">
      <dgm:prSet presAssocID="{08E9C1A0-F038-4DBB-86DB-2EE0443F7BD5}" presName="nodeTx" presStyleLbl="node1" presStyleIdx="3" presStyleCnt="5">
        <dgm:presLayoutVars>
          <dgm:bulletEnabled val="1"/>
        </dgm:presLayoutVars>
      </dgm:prSet>
      <dgm:spPr/>
    </dgm:pt>
    <dgm:pt modelId="{4C584272-6A48-4016-A5FC-670EA3FEC0BB}" type="pres">
      <dgm:prSet presAssocID="{08E9C1A0-F038-4DBB-86DB-2EE0443F7BD5}" presName="invisiNode" presStyleLbl="node1" presStyleIdx="3" presStyleCnt="5"/>
      <dgm:spPr/>
    </dgm:pt>
    <dgm:pt modelId="{F1DFCF20-EE97-4E95-9BDD-6F40EAEF5ABE}" type="pres">
      <dgm:prSet presAssocID="{08E9C1A0-F038-4DBB-86DB-2EE0443F7BD5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FEE4E1A1-4BA8-4C5B-BB67-C7AA8BCBCAD2}" type="pres">
      <dgm:prSet presAssocID="{0DE4539C-0856-4AA1-B610-6E3A32ABAE95}" presName="sibTrans" presStyleLbl="sibTrans2D1" presStyleIdx="0" presStyleCnt="0"/>
      <dgm:spPr/>
    </dgm:pt>
    <dgm:pt modelId="{A5F4C520-6E36-4BFC-96BC-DF597C1F9DBA}" type="pres">
      <dgm:prSet presAssocID="{E300C427-2D72-4107-AA69-41D67627D890}" presName="compNode" presStyleCnt="0"/>
      <dgm:spPr/>
    </dgm:pt>
    <dgm:pt modelId="{DAE7F6A0-A95D-4440-A783-8011769064CB}" type="pres">
      <dgm:prSet presAssocID="{E300C427-2D72-4107-AA69-41D67627D890}" presName="bkgdShape" presStyleLbl="node1" presStyleIdx="4" presStyleCnt="5" custLinFactNeighborX="0" custLinFactNeighborY="3609"/>
      <dgm:spPr/>
    </dgm:pt>
    <dgm:pt modelId="{A97563C2-8F4F-4D5E-A97A-D7332D3FC0A8}" type="pres">
      <dgm:prSet presAssocID="{E300C427-2D72-4107-AA69-41D67627D890}" presName="nodeTx" presStyleLbl="node1" presStyleIdx="4" presStyleCnt="5">
        <dgm:presLayoutVars>
          <dgm:bulletEnabled val="1"/>
        </dgm:presLayoutVars>
      </dgm:prSet>
      <dgm:spPr/>
    </dgm:pt>
    <dgm:pt modelId="{C3F01705-B0FB-427E-A204-477A122C6EB1}" type="pres">
      <dgm:prSet presAssocID="{E300C427-2D72-4107-AA69-41D67627D890}" presName="invisiNode" presStyleLbl="node1" presStyleIdx="4" presStyleCnt="5"/>
      <dgm:spPr/>
    </dgm:pt>
    <dgm:pt modelId="{1A53BA60-4250-4B8A-AE05-6B284170732E}" type="pres">
      <dgm:prSet presAssocID="{E300C427-2D72-4107-AA69-41D67627D890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85753504-4383-4D71-8D13-86E5DC276E16}" srcId="{E8CDD43C-B7B6-42B5-A88F-441E211B5383}" destId="{F4E2CAC6-57F1-4C5A-BC38-8EBBD19FE13D}" srcOrd="0" destOrd="0" parTransId="{562E0A5B-09D4-4DEB-B1B9-73F308D8C739}" sibTransId="{C391F732-1DFC-49C6-8BB9-EF863462ECDF}"/>
    <dgm:cxn modelId="{A8165C07-6850-4CC6-B8AD-B1EFB096746A}" srcId="{E8CDD43C-B7B6-42B5-A88F-441E211B5383}" destId="{62517CCC-1C75-4ED6-ADB3-7BD79F012B9D}" srcOrd="1" destOrd="0" parTransId="{9306269A-AEB0-48F7-BF65-3ED79E22B711}" sibTransId="{778D001F-886F-42DC-89DE-64615C2E3427}"/>
    <dgm:cxn modelId="{50CCD224-CC74-47E1-99A6-824E928064B7}" type="presOf" srcId="{62517CCC-1C75-4ED6-ADB3-7BD79F012B9D}" destId="{2E512D05-2CC3-49E1-8ECD-CD18759D07E4}" srcOrd="1" destOrd="0" presId="urn:microsoft.com/office/officeart/2005/8/layout/hList7"/>
    <dgm:cxn modelId="{62AF5627-8E3A-495A-AAAC-DF2076B9C6FF}" type="presOf" srcId="{62517CCC-1C75-4ED6-ADB3-7BD79F012B9D}" destId="{80ADA66D-7873-4D5D-AA21-E3357FD2FCBA}" srcOrd="0" destOrd="0" presId="urn:microsoft.com/office/officeart/2005/8/layout/hList7"/>
    <dgm:cxn modelId="{0E397B34-41E1-4C68-9F20-F732DCBB8FA5}" srcId="{E8CDD43C-B7B6-42B5-A88F-441E211B5383}" destId="{E300C427-2D72-4107-AA69-41D67627D890}" srcOrd="4" destOrd="0" parTransId="{86D11008-530C-431A-A006-9C728A3D9757}" sibTransId="{A927A9C5-C0FA-437A-9F28-FBBE0E00CF45}"/>
    <dgm:cxn modelId="{49034F39-7045-423E-8CD2-83095CF20FDC}" type="presOf" srcId="{E8CDD43C-B7B6-42B5-A88F-441E211B5383}" destId="{4DB77C80-D40E-43D4-9DE8-C5C1E7BB3C65}" srcOrd="0" destOrd="0" presId="urn:microsoft.com/office/officeart/2005/8/layout/hList7"/>
    <dgm:cxn modelId="{350BC740-DF02-4D1D-8A25-DE383C619C1D}" type="presOf" srcId="{E300C427-2D72-4107-AA69-41D67627D890}" destId="{A97563C2-8F4F-4D5E-A97A-D7332D3FC0A8}" srcOrd="1" destOrd="0" presId="urn:microsoft.com/office/officeart/2005/8/layout/hList7"/>
    <dgm:cxn modelId="{12224C64-8ECC-48F0-8981-F3D81F0B0682}" type="presOf" srcId="{E300C427-2D72-4107-AA69-41D67627D890}" destId="{DAE7F6A0-A95D-4440-A783-8011769064CB}" srcOrd="0" destOrd="0" presId="urn:microsoft.com/office/officeart/2005/8/layout/hList7"/>
    <dgm:cxn modelId="{568E9A47-E5E7-4283-94AD-8C8C6A3E4055}" type="presOf" srcId="{08E9C1A0-F038-4DBB-86DB-2EE0443F7BD5}" destId="{3F723A5F-57EA-4E4D-8BEE-F4F99F631BB8}" srcOrd="1" destOrd="0" presId="urn:microsoft.com/office/officeart/2005/8/layout/hList7"/>
    <dgm:cxn modelId="{B1921948-C306-4343-958D-B528DF14D6F3}" type="presOf" srcId="{C391F732-1DFC-49C6-8BB9-EF863462ECDF}" destId="{64D6BD98-4E91-4226-9585-BA7E48F47CDE}" srcOrd="0" destOrd="0" presId="urn:microsoft.com/office/officeart/2005/8/layout/hList7"/>
    <dgm:cxn modelId="{23BADC6B-29BB-4B90-8005-6EED8A82BF5A}" type="presOf" srcId="{08E9C1A0-F038-4DBB-86DB-2EE0443F7BD5}" destId="{D2503227-6AD5-4F26-83B3-89A3F961D439}" srcOrd="0" destOrd="0" presId="urn:microsoft.com/office/officeart/2005/8/layout/hList7"/>
    <dgm:cxn modelId="{1CD34F6F-7310-49D9-80B8-3A1D3971B495}" type="presOf" srcId="{0513FCD0-CF3D-4639-ABC7-3DE9D1FD0482}" destId="{6CC24EA7-EE4C-4F2D-B986-78C3E24816D7}" srcOrd="0" destOrd="0" presId="urn:microsoft.com/office/officeart/2005/8/layout/hList7"/>
    <dgm:cxn modelId="{CE231B59-2454-4D98-A4B7-03482AC6B744}" type="presOf" srcId="{F4E2CAC6-57F1-4C5A-BC38-8EBBD19FE13D}" destId="{64FD7603-8EF0-4DE6-B9B4-587A31860226}" srcOrd="0" destOrd="0" presId="urn:microsoft.com/office/officeart/2005/8/layout/hList7"/>
    <dgm:cxn modelId="{42B0CC8D-BF08-4552-830D-CB8A91F1B362}" type="presOf" srcId="{778D001F-886F-42DC-89DE-64615C2E3427}" destId="{10BE2018-7E87-474A-8DFE-62B90416A581}" srcOrd="0" destOrd="0" presId="urn:microsoft.com/office/officeart/2005/8/layout/hList7"/>
    <dgm:cxn modelId="{508BAD91-DF94-41F1-8A5A-AC1E09CDD98D}" type="presOf" srcId="{59008446-9BD6-4EBD-8699-7635952A7F0C}" destId="{B5A3AF53-3881-4192-AE1C-24B62E3C8CAF}" srcOrd="0" destOrd="0" presId="urn:microsoft.com/office/officeart/2005/8/layout/hList7"/>
    <dgm:cxn modelId="{F53438A5-87A0-4454-AC31-8D24FEE026F6}" type="presOf" srcId="{59008446-9BD6-4EBD-8699-7635952A7F0C}" destId="{B6EC3B40-858D-4C10-B5C5-4FA778D30B1D}" srcOrd="1" destOrd="0" presId="urn:microsoft.com/office/officeart/2005/8/layout/hList7"/>
    <dgm:cxn modelId="{E1605DBD-ABDB-46A8-8D1C-9B273C8DBDF4}" srcId="{E8CDD43C-B7B6-42B5-A88F-441E211B5383}" destId="{08E9C1A0-F038-4DBB-86DB-2EE0443F7BD5}" srcOrd="3" destOrd="0" parTransId="{80FB66B2-D35C-4BA5-9347-B6416882CA9C}" sibTransId="{0DE4539C-0856-4AA1-B610-6E3A32ABAE95}"/>
    <dgm:cxn modelId="{6529D3C8-79C4-4C4B-859C-5284A971644D}" type="presOf" srcId="{F4E2CAC6-57F1-4C5A-BC38-8EBBD19FE13D}" destId="{D4A8D220-29F3-477F-A8B1-716E4176EDCC}" srcOrd="1" destOrd="0" presId="urn:microsoft.com/office/officeart/2005/8/layout/hList7"/>
    <dgm:cxn modelId="{4D82BFD5-9047-422B-B92A-6A7B689A6AB8}" type="presOf" srcId="{0DE4539C-0856-4AA1-B610-6E3A32ABAE95}" destId="{FEE4E1A1-4BA8-4C5B-BB67-C7AA8BCBCAD2}" srcOrd="0" destOrd="0" presId="urn:microsoft.com/office/officeart/2005/8/layout/hList7"/>
    <dgm:cxn modelId="{43F65FE9-5EF4-4869-9E7D-895896DA7116}" srcId="{E8CDD43C-B7B6-42B5-A88F-441E211B5383}" destId="{59008446-9BD6-4EBD-8699-7635952A7F0C}" srcOrd="2" destOrd="0" parTransId="{9DEE4E7D-80D3-425D-9F8A-1BBFE290B5D8}" sibTransId="{0513FCD0-CF3D-4639-ABC7-3DE9D1FD0482}"/>
    <dgm:cxn modelId="{5C66D6D1-5AD2-4D9D-A6B3-828E91686EA0}" type="presParOf" srcId="{4DB77C80-D40E-43D4-9DE8-C5C1E7BB3C65}" destId="{F101B5E4-66BF-4A1C-AD9A-134151A62818}" srcOrd="0" destOrd="0" presId="urn:microsoft.com/office/officeart/2005/8/layout/hList7"/>
    <dgm:cxn modelId="{E3E646A0-0EE0-47EB-953A-602F8411CD6B}" type="presParOf" srcId="{4DB77C80-D40E-43D4-9DE8-C5C1E7BB3C65}" destId="{823B4CDD-B413-4AC1-803B-1120FEC285BC}" srcOrd="1" destOrd="0" presId="urn:microsoft.com/office/officeart/2005/8/layout/hList7"/>
    <dgm:cxn modelId="{9A4B8DD0-72A8-4F2F-BD72-80567DCE3BED}" type="presParOf" srcId="{823B4CDD-B413-4AC1-803B-1120FEC285BC}" destId="{6CF465B6-FC7E-4E4A-B4BF-88AA103D2E03}" srcOrd="0" destOrd="0" presId="urn:microsoft.com/office/officeart/2005/8/layout/hList7"/>
    <dgm:cxn modelId="{2B12C540-2D83-4518-9A84-998C864E7488}" type="presParOf" srcId="{6CF465B6-FC7E-4E4A-B4BF-88AA103D2E03}" destId="{64FD7603-8EF0-4DE6-B9B4-587A31860226}" srcOrd="0" destOrd="0" presId="urn:microsoft.com/office/officeart/2005/8/layout/hList7"/>
    <dgm:cxn modelId="{ED81B91C-0A40-49F2-8156-3ABF1B275D0C}" type="presParOf" srcId="{6CF465B6-FC7E-4E4A-B4BF-88AA103D2E03}" destId="{D4A8D220-29F3-477F-A8B1-716E4176EDCC}" srcOrd="1" destOrd="0" presId="urn:microsoft.com/office/officeart/2005/8/layout/hList7"/>
    <dgm:cxn modelId="{5D397612-53D4-4C06-9A21-F995AFCA4498}" type="presParOf" srcId="{6CF465B6-FC7E-4E4A-B4BF-88AA103D2E03}" destId="{79594157-3FEB-4097-B1DA-DB5D5547BE07}" srcOrd="2" destOrd="0" presId="urn:microsoft.com/office/officeart/2005/8/layout/hList7"/>
    <dgm:cxn modelId="{A5F07D1F-5923-42E4-A12A-71C675C22DCF}" type="presParOf" srcId="{6CF465B6-FC7E-4E4A-B4BF-88AA103D2E03}" destId="{17DA9A8E-6AD3-456F-8C39-93D93315E1BC}" srcOrd="3" destOrd="0" presId="urn:microsoft.com/office/officeart/2005/8/layout/hList7"/>
    <dgm:cxn modelId="{181EBE21-1A81-4266-B2E0-CC051961533B}" type="presParOf" srcId="{823B4CDD-B413-4AC1-803B-1120FEC285BC}" destId="{64D6BD98-4E91-4226-9585-BA7E48F47CDE}" srcOrd="1" destOrd="0" presId="urn:microsoft.com/office/officeart/2005/8/layout/hList7"/>
    <dgm:cxn modelId="{7E32017C-D15C-4517-8ABD-064333FF66EB}" type="presParOf" srcId="{823B4CDD-B413-4AC1-803B-1120FEC285BC}" destId="{6C76961C-17A3-4521-B342-896903652391}" srcOrd="2" destOrd="0" presId="urn:microsoft.com/office/officeart/2005/8/layout/hList7"/>
    <dgm:cxn modelId="{2B26ACC2-5878-4295-997D-C95111471B9D}" type="presParOf" srcId="{6C76961C-17A3-4521-B342-896903652391}" destId="{80ADA66D-7873-4D5D-AA21-E3357FD2FCBA}" srcOrd="0" destOrd="0" presId="urn:microsoft.com/office/officeart/2005/8/layout/hList7"/>
    <dgm:cxn modelId="{378FD17C-BA16-44B3-AF09-7820B273D561}" type="presParOf" srcId="{6C76961C-17A3-4521-B342-896903652391}" destId="{2E512D05-2CC3-49E1-8ECD-CD18759D07E4}" srcOrd="1" destOrd="0" presId="urn:microsoft.com/office/officeart/2005/8/layout/hList7"/>
    <dgm:cxn modelId="{59888216-907B-4A0A-BA98-5D17FACED301}" type="presParOf" srcId="{6C76961C-17A3-4521-B342-896903652391}" destId="{F741D9EA-EFE4-4D73-B755-289DE718E76C}" srcOrd="2" destOrd="0" presId="urn:microsoft.com/office/officeart/2005/8/layout/hList7"/>
    <dgm:cxn modelId="{CAE2F186-D74F-4CC8-AE27-26CDF41F0C61}" type="presParOf" srcId="{6C76961C-17A3-4521-B342-896903652391}" destId="{26311939-3122-4DE8-98B9-721B174BE0C8}" srcOrd="3" destOrd="0" presId="urn:microsoft.com/office/officeart/2005/8/layout/hList7"/>
    <dgm:cxn modelId="{33051109-1527-42AB-B09E-F680099FCE9F}" type="presParOf" srcId="{823B4CDD-B413-4AC1-803B-1120FEC285BC}" destId="{10BE2018-7E87-474A-8DFE-62B90416A581}" srcOrd="3" destOrd="0" presId="urn:microsoft.com/office/officeart/2005/8/layout/hList7"/>
    <dgm:cxn modelId="{BA7D4331-984F-4E49-91BC-182EF92582C8}" type="presParOf" srcId="{823B4CDD-B413-4AC1-803B-1120FEC285BC}" destId="{F88DF6F0-B4F5-4359-8EE1-6A9B10E468F7}" srcOrd="4" destOrd="0" presId="urn:microsoft.com/office/officeart/2005/8/layout/hList7"/>
    <dgm:cxn modelId="{EEA353D6-AF0E-4CF8-91E8-17A2ABE2B6D4}" type="presParOf" srcId="{F88DF6F0-B4F5-4359-8EE1-6A9B10E468F7}" destId="{B5A3AF53-3881-4192-AE1C-24B62E3C8CAF}" srcOrd="0" destOrd="0" presId="urn:microsoft.com/office/officeart/2005/8/layout/hList7"/>
    <dgm:cxn modelId="{BEB1ADEC-8791-4BF3-A5BD-1F71C384C30F}" type="presParOf" srcId="{F88DF6F0-B4F5-4359-8EE1-6A9B10E468F7}" destId="{B6EC3B40-858D-4C10-B5C5-4FA778D30B1D}" srcOrd="1" destOrd="0" presId="urn:microsoft.com/office/officeart/2005/8/layout/hList7"/>
    <dgm:cxn modelId="{9EDBA602-357A-4602-86E8-C32DAB5797E5}" type="presParOf" srcId="{F88DF6F0-B4F5-4359-8EE1-6A9B10E468F7}" destId="{DFD3000E-8003-4990-B06E-975412C5407C}" srcOrd="2" destOrd="0" presId="urn:microsoft.com/office/officeart/2005/8/layout/hList7"/>
    <dgm:cxn modelId="{11E4F919-AE04-49D3-9658-C48B07978354}" type="presParOf" srcId="{F88DF6F0-B4F5-4359-8EE1-6A9B10E468F7}" destId="{DB4F2FF5-07CF-4DF9-BDC2-D1AAFD96A4F7}" srcOrd="3" destOrd="0" presId="urn:microsoft.com/office/officeart/2005/8/layout/hList7"/>
    <dgm:cxn modelId="{BED81330-1C56-4EEC-A74A-2F1FE84E1BD5}" type="presParOf" srcId="{823B4CDD-B413-4AC1-803B-1120FEC285BC}" destId="{6CC24EA7-EE4C-4F2D-B986-78C3E24816D7}" srcOrd="5" destOrd="0" presId="urn:microsoft.com/office/officeart/2005/8/layout/hList7"/>
    <dgm:cxn modelId="{CB3D259D-4FAD-4FAE-B9C8-C5436A4F7ED4}" type="presParOf" srcId="{823B4CDD-B413-4AC1-803B-1120FEC285BC}" destId="{1CD0D9C3-2AB6-4B34-BF70-55B7B7A6BAB7}" srcOrd="6" destOrd="0" presId="urn:microsoft.com/office/officeart/2005/8/layout/hList7"/>
    <dgm:cxn modelId="{01C3F8D3-10FC-45B7-B121-113A82FC6895}" type="presParOf" srcId="{1CD0D9C3-2AB6-4B34-BF70-55B7B7A6BAB7}" destId="{D2503227-6AD5-4F26-83B3-89A3F961D439}" srcOrd="0" destOrd="0" presId="urn:microsoft.com/office/officeart/2005/8/layout/hList7"/>
    <dgm:cxn modelId="{8C975928-66DC-4B32-8C3B-68D6A4D86918}" type="presParOf" srcId="{1CD0D9C3-2AB6-4B34-BF70-55B7B7A6BAB7}" destId="{3F723A5F-57EA-4E4D-8BEE-F4F99F631BB8}" srcOrd="1" destOrd="0" presId="urn:microsoft.com/office/officeart/2005/8/layout/hList7"/>
    <dgm:cxn modelId="{954B0A7E-3A0C-4DA3-A085-96E514069ACD}" type="presParOf" srcId="{1CD0D9C3-2AB6-4B34-BF70-55B7B7A6BAB7}" destId="{4C584272-6A48-4016-A5FC-670EA3FEC0BB}" srcOrd="2" destOrd="0" presId="urn:microsoft.com/office/officeart/2005/8/layout/hList7"/>
    <dgm:cxn modelId="{24FCC959-5A47-4E6A-A7F5-7F397DA81FE8}" type="presParOf" srcId="{1CD0D9C3-2AB6-4B34-BF70-55B7B7A6BAB7}" destId="{F1DFCF20-EE97-4E95-9BDD-6F40EAEF5ABE}" srcOrd="3" destOrd="0" presId="urn:microsoft.com/office/officeart/2005/8/layout/hList7"/>
    <dgm:cxn modelId="{D3581112-DE8E-40F9-B368-616B16C8A4AD}" type="presParOf" srcId="{823B4CDD-B413-4AC1-803B-1120FEC285BC}" destId="{FEE4E1A1-4BA8-4C5B-BB67-C7AA8BCBCAD2}" srcOrd="7" destOrd="0" presId="urn:microsoft.com/office/officeart/2005/8/layout/hList7"/>
    <dgm:cxn modelId="{D69AFF2F-1F22-46C9-980E-7E083E453DED}" type="presParOf" srcId="{823B4CDD-B413-4AC1-803B-1120FEC285BC}" destId="{A5F4C520-6E36-4BFC-96BC-DF597C1F9DBA}" srcOrd="8" destOrd="0" presId="urn:microsoft.com/office/officeart/2005/8/layout/hList7"/>
    <dgm:cxn modelId="{34302DCE-FFF5-4534-9B04-4C1560F001A3}" type="presParOf" srcId="{A5F4C520-6E36-4BFC-96BC-DF597C1F9DBA}" destId="{DAE7F6A0-A95D-4440-A783-8011769064CB}" srcOrd="0" destOrd="0" presId="urn:microsoft.com/office/officeart/2005/8/layout/hList7"/>
    <dgm:cxn modelId="{A0849155-47A7-410D-92E3-C6B308CA3FE4}" type="presParOf" srcId="{A5F4C520-6E36-4BFC-96BC-DF597C1F9DBA}" destId="{A97563C2-8F4F-4D5E-A97A-D7332D3FC0A8}" srcOrd="1" destOrd="0" presId="urn:microsoft.com/office/officeart/2005/8/layout/hList7"/>
    <dgm:cxn modelId="{7D4904DE-019E-4DF8-822E-B460209B5BE6}" type="presParOf" srcId="{A5F4C520-6E36-4BFC-96BC-DF597C1F9DBA}" destId="{C3F01705-B0FB-427E-A204-477A122C6EB1}" srcOrd="2" destOrd="0" presId="urn:microsoft.com/office/officeart/2005/8/layout/hList7"/>
    <dgm:cxn modelId="{DA45D845-15D5-46DB-B422-64BA0FAACE82}" type="presParOf" srcId="{A5F4C520-6E36-4BFC-96BC-DF597C1F9DBA}" destId="{1A53BA60-4250-4B8A-AE05-6B284170732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A7A3D2-FCE3-48D7-84DC-58C3F0D7CEBD}" type="doc">
      <dgm:prSet loTypeId="urn:microsoft.com/office/officeart/2005/8/layout/process4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D6172AA-C385-447E-863D-DFE8A57BDD00}">
      <dgm:prSet custT="1"/>
      <dgm:spPr/>
      <dgm:t>
        <a:bodyPr/>
        <a:lstStyle/>
        <a:p>
          <a:r>
            <a:rPr lang="en-US" sz="2100" b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Try to add the features of google map services</a:t>
          </a:r>
          <a:endParaRPr lang="en-US" sz="210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BF589A-CF3F-480D-B7FF-7F9A38C35E54}" type="parTrans" cxnId="{F5B808D3-8B9C-47E6-92D6-989D09DDB70F}">
      <dgm:prSet/>
      <dgm:spPr/>
      <dgm:t>
        <a:bodyPr/>
        <a:lstStyle/>
        <a:p>
          <a:endParaRPr lang="en-US"/>
        </a:p>
      </dgm:t>
    </dgm:pt>
    <dgm:pt modelId="{665C9D54-0824-421C-AD5C-33F3721CE050}" type="sibTrans" cxnId="{F5B808D3-8B9C-47E6-92D6-989D09DDB70F}">
      <dgm:prSet/>
      <dgm:spPr/>
      <dgm:t>
        <a:bodyPr/>
        <a:lstStyle/>
        <a:p>
          <a:endParaRPr lang="en-US"/>
        </a:p>
      </dgm:t>
    </dgm:pt>
    <dgm:pt modelId="{9E220C4D-E7D6-4A34-A519-014EBA8138C1}">
      <dgm:prSet custT="1"/>
      <dgm:spPr/>
      <dgm:t>
        <a:bodyPr/>
        <a:lstStyle/>
        <a:p>
          <a:r>
            <a:rPr lang="en-US" sz="2100" b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Using google map, delivery man will see the user’s location route</a:t>
          </a:r>
        </a:p>
      </dgm:t>
    </dgm:pt>
    <dgm:pt modelId="{F6E6F5EA-BE47-430E-8310-118B703996B5}" type="parTrans" cxnId="{9B66D37F-381C-4A4E-93FA-7E952A06C5B9}">
      <dgm:prSet/>
      <dgm:spPr/>
      <dgm:t>
        <a:bodyPr/>
        <a:lstStyle/>
        <a:p>
          <a:endParaRPr lang="en-US"/>
        </a:p>
      </dgm:t>
    </dgm:pt>
    <dgm:pt modelId="{8B01B7BF-F7B1-44A9-8F68-B420969CB9CB}" type="sibTrans" cxnId="{9B66D37F-381C-4A4E-93FA-7E952A06C5B9}">
      <dgm:prSet/>
      <dgm:spPr/>
      <dgm:t>
        <a:bodyPr/>
        <a:lstStyle/>
        <a:p>
          <a:endParaRPr lang="en-US"/>
        </a:p>
      </dgm:t>
    </dgm:pt>
    <dgm:pt modelId="{AD2E53A4-F51D-483B-9D30-59486C96B246}">
      <dgm:prSet custT="1"/>
      <dgm:spPr/>
      <dgm:t>
        <a:bodyPr/>
        <a:lstStyle/>
        <a:p>
          <a:r>
            <a:rPr lang="en-US" sz="2100" b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Try to add a feature like when delivery man completes delivery, a notification will be sent to admin</a:t>
          </a:r>
          <a:endParaRPr lang="en-US" sz="210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B3E613-E16B-45DE-A474-8AAB6F14E17C}" type="parTrans" cxnId="{4C9C54AB-B469-45A0-9353-0442FCCFC841}">
      <dgm:prSet/>
      <dgm:spPr/>
      <dgm:t>
        <a:bodyPr/>
        <a:lstStyle/>
        <a:p>
          <a:endParaRPr lang="en-US"/>
        </a:p>
      </dgm:t>
    </dgm:pt>
    <dgm:pt modelId="{3B287C95-022B-4795-94F5-434BE4671593}" type="sibTrans" cxnId="{4C9C54AB-B469-45A0-9353-0442FCCFC841}">
      <dgm:prSet/>
      <dgm:spPr/>
      <dgm:t>
        <a:bodyPr/>
        <a:lstStyle/>
        <a:p>
          <a:endParaRPr lang="en-US"/>
        </a:p>
      </dgm:t>
    </dgm:pt>
    <dgm:pt modelId="{F5F32230-333B-4256-937D-56520C530E97}">
      <dgm:prSet custT="1"/>
      <dgm:spPr/>
      <dgm:t>
        <a:bodyPr/>
        <a:lstStyle/>
        <a:p>
          <a:r>
            <a:rPr lang="en-US" sz="2100" b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Try to add a chatbot with which customers can ask questions and chat with the chatbot</a:t>
          </a:r>
          <a:endParaRPr lang="en-US" sz="210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F3CDFC-30C8-4791-9F1C-D6E9F76D21F8}" type="parTrans" cxnId="{297D85A5-C2BA-4BB9-A79E-A24B17F637FE}">
      <dgm:prSet/>
      <dgm:spPr/>
      <dgm:t>
        <a:bodyPr/>
        <a:lstStyle/>
        <a:p>
          <a:endParaRPr lang="en-US"/>
        </a:p>
      </dgm:t>
    </dgm:pt>
    <dgm:pt modelId="{0C4809DB-A4DC-4E27-91FE-9E9D51688319}" type="sibTrans" cxnId="{297D85A5-C2BA-4BB9-A79E-A24B17F637FE}">
      <dgm:prSet/>
      <dgm:spPr/>
      <dgm:t>
        <a:bodyPr/>
        <a:lstStyle/>
        <a:p>
          <a:endParaRPr lang="en-US"/>
        </a:p>
      </dgm:t>
    </dgm:pt>
    <dgm:pt modelId="{350A4DBA-DD5C-4268-92D2-D01D2030903B}">
      <dgm:prSet custT="1"/>
      <dgm:spPr/>
      <dgm:t>
        <a:bodyPr/>
        <a:lstStyle/>
        <a:p>
          <a:r>
            <a: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Try to add voice ordering</a:t>
          </a:r>
        </a:p>
      </dgm:t>
    </dgm:pt>
    <dgm:pt modelId="{AC897288-822A-429A-A09D-FE4F70EC4F0F}" type="parTrans" cxnId="{1B9D1CD6-7FB3-45E2-97A3-906DD91F5FB4}">
      <dgm:prSet/>
      <dgm:spPr/>
      <dgm:t>
        <a:bodyPr/>
        <a:lstStyle/>
        <a:p>
          <a:endParaRPr lang="en-US"/>
        </a:p>
      </dgm:t>
    </dgm:pt>
    <dgm:pt modelId="{6B7A4401-227E-423D-8A27-8C38D00F5FCB}" type="sibTrans" cxnId="{1B9D1CD6-7FB3-45E2-97A3-906DD91F5FB4}">
      <dgm:prSet/>
      <dgm:spPr/>
      <dgm:t>
        <a:bodyPr/>
        <a:lstStyle/>
        <a:p>
          <a:endParaRPr lang="en-US"/>
        </a:p>
      </dgm:t>
    </dgm:pt>
    <dgm:pt modelId="{0931AFC0-912E-4028-887A-C61C4A78354C}" type="pres">
      <dgm:prSet presAssocID="{B1A7A3D2-FCE3-48D7-84DC-58C3F0D7CEBD}" presName="Name0" presStyleCnt="0">
        <dgm:presLayoutVars>
          <dgm:dir/>
          <dgm:animLvl val="lvl"/>
          <dgm:resizeHandles val="exact"/>
        </dgm:presLayoutVars>
      </dgm:prSet>
      <dgm:spPr/>
    </dgm:pt>
    <dgm:pt modelId="{EFB80DA3-315F-4543-A381-EB68AF9064D3}" type="pres">
      <dgm:prSet presAssocID="{350A4DBA-DD5C-4268-92D2-D01D2030903B}" presName="boxAndChildren" presStyleCnt="0"/>
      <dgm:spPr/>
    </dgm:pt>
    <dgm:pt modelId="{5D55D30E-BDD0-4C10-93F2-2E4AE0256C5C}" type="pres">
      <dgm:prSet presAssocID="{350A4DBA-DD5C-4268-92D2-D01D2030903B}" presName="parentTextBox" presStyleLbl="node1" presStyleIdx="0" presStyleCnt="5" custScaleY="80878"/>
      <dgm:spPr/>
    </dgm:pt>
    <dgm:pt modelId="{9B8C2209-F0CA-48FA-9F37-7D9D393987A0}" type="pres">
      <dgm:prSet presAssocID="{0C4809DB-A4DC-4E27-91FE-9E9D51688319}" presName="sp" presStyleCnt="0"/>
      <dgm:spPr/>
    </dgm:pt>
    <dgm:pt modelId="{B5FE765B-C97B-46C1-BB4F-C5C1490641DC}" type="pres">
      <dgm:prSet presAssocID="{F5F32230-333B-4256-937D-56520C530E97}" presName="arrowAndChildren" presStyleCnt="0"/>
      <dgm:spPr/>
    </dgm:pt>
    <dgm:pt modelId="{89CEAE2A-C774-4E9E-85A2-43C177ECB6DA}" type="pres">
      <dgm:prSet presAssocID="{F5F32230-333B-4256-937D-56520C530E97}" presName="parentTextArrow" presStyleLbl="node1" presStyleIdx="1" presStyleCnt="5"/>
      <dgm:spPr/>
    </dgm:pt>
    <dgm:pt modelId="{D0FDCFAB-3513-4B47-AE2A-ABA49046FE25}" type="pres">
      <dgm:prSet presAssocID="{3B287C95-022B-4795-94F5-434BE4671593}" presName="sp" presStyleCnt="0"/>
      <dgm:spPr/>
    </dgm:pt>
    <dgm:pt modelId="{075E91AA-C583-4155-8044-2A256E589D9A}" type="pres">
      <dgm:prSet presAssocID="{AD2E53A4-F51D-483B-9D30-59486C96B246}" presName="arrowAndChildren" presStyleCnt="0"/>
      <dgm:spPr/>
    </dgm:pt>
    <dgm:pt modelId="{A83ABE2A-BA28-401D-998A-6959B414F070}" type="pres">
      <dgm:prSet presAssocID="{AD2E53A4-F51D-483B-9D30-59486C96B246}" presName="parentTextArrow" presStyleLbl="node1" presStyleIdx="2" presStyleCnt="5" custScaleY="142970"/>
      <dgm:spPr/>
    </dgm:pt>
    <dgm:pt modelId="{5ACC897C-C2D9-4B44-BD81-785C2DEEA6C9}" type="pres">
      <dgm:prSet presAssocID="{8B01B7BF-F7B1-44A9-8F68-B420969CB9CB}" presName="sp" presStyleCnt="0"/>
      <dgm:spPr/>
    </dgm:pt>
    <dgm:pt modelId="{0A729961-2277-4A1C-A4F4-555E8B365A77}" type="pres">
      <dgm:prSet presAssocID="{9E220C4D-E7D6-4A34-A519-014EBA8138C1}" presName="arrowAndChildren" presStyleCnt="0"/>
      <dgm:spPr/>
    </dgm:pt>
    <dgm:pt modelId="{B50ED669-0A07-44AA-9DC3-59333032C9DB}" type="pres">
      <dgm:prSet presAssocID="{9E220C4D-E7D6-4A34-A519-014EBA8138C1}" presName="parentTextArrow" presStyleLbl="node1" presStyleIdx="3" presStyleCnt="5"/>
      <dgm:spPr/>
    </dgm:pt>
    <dgm:pt modelId="{CE973E49-A1CB-45B1-A2F8-14A85F760700}" type="pres">
      <dgm:prSet presAssocID="{665C9D54-0824-421C-AD5C-33F3721CE050}" presName="sp" presStyleCnt="0"/>
      <dgm:spPr/>
    </dgm:pt>
    <dgm:pt modelId="{E0C99B2F-E02D-4AC5-BEE6-95F4AC643FBA}" type="pres">
      <dgm:prSet presAssocID="{CD6172AA-C385-447E-863D-DFE8A57BDD00}" presName="arrowAndChildren" presStyleCnt="0"/>
      <dgm:spPr/>
    </dgm:pt>
    <dgm:pt modelId="{AFEF1E4A-B968-4F19-A692-96ED87A94F9C}" type="pres">
      <dgm:prSet presAssocID="{CD6172AA-C385-447E-863D-DFE8A57BDD00}" presName="parentTextArrow" presStyleLbl="node1" presStyleIdx="4" presStyleCnt="5"/>
      <dgm:spPr/>
    </dgm:pt>
  </dgm:ptLst>
  <dgm:cxnLst>
    <dgm:cxn modelId="{58B6FD09-CD78-47A9-B13C-B02D37B73968}" type="presOf" srcId="{B1A7A3D2-FCE3-48D7-84DC-58C3F0D7CEBD}" destId="{0931AFC0-912E-4028-887A-C61C4A78354C}" srcOrd="0" destOrd="0" presId="urn:microsoft.com/office/officeart/2005/8/layout/process4"/>
    <dgm:cxn modelId="{9B66D37F-381C-4A4E-93FA-7E952A06C5B9}" srcId="{B1A7A3D2-FCE3-48D7-84DC-58C3F0D7CEBD}" destId="{9E220C4D-E7D6-4A34-A519-014EBA8138C1}" srcOrd="1" destOrd="0" parTransId="{F6E6F5EA-BE47-430E-8310-118B703996B5}" sibTransId="{8B01B7BF-F7B1-44A9-8F68-B420969CB9CB}"/>
    <dgm:cxn modelId="{E0FF1385-42F1-4B89-834F-AAFFC01D8C9A}" type="presOf" srcId="{9E220C4D-E7D6-4A34-A519-014EBA8138C1}" destId="{B50ED669-0A07-44AA-9DC3-59333032C9DB}" srcOrd="0" destOrd="0" presId="urn:microsoft.com/office/officeart/2005/8/layout/process4"/>
    <dgm:cxn modelId="{34CF9987-B5C9-499B-9EF3-73BB3CE4A885}" type="presOf" srcId="{350A4DBA-DD5C-4268-92D2-D01D2030903B}" destId="{5D55D30E-BDD0-4C10-93F2-2E4AE0256C5C}" srcOrd="0" destOrd="0" presId="urn:microsoft.com/office/officeart/2005/8/layout/process4"/>
    <dgm:cxn modelId="{297D85A5-C2BA-4BB9-A79E-A24B17F637FE}" srcId="{B1A7A3D2-FCE3-48D7-84DC-58C3F0D7CEBD}" destId="{F5F32230-333B-4256-937D-56520C530E97}" srcOrd="3" destOrd="0" parTransId="{88F3CDFC-30C8-4791-9F1C-D6E9F76D21F8}" sibTransId="{0C4809DB-A4DC-4E27-91FE-9E9D51688319}"/>
    <dgm:cxn modelId="{4C9C54AB-B469-45A0-9353-0442FCCFC841}" srcId="{B1A7A3D2-FCE3-48D7-84DC-58C3F0D7CEBD}" destId="{AD2E53A4-F51D-483B-9D30-59486C96B246}" srcOrd="2" destOrd="0" parTransId="{ADB3E613-E16B-45DE-A474-8AAB6F14E17C}" sibTransId="{3B287C95-022B-4795-94F5-434BE4671593}"/>
    <dgm:cxn modelId="{40EEC6C6-B3CB-42B2-82AF-F11FB73498F5}" type="presOf" srcId="{CD6172AA-C385-447E-863D-DFE8A57BDD00}" destId="{AFEF1E4A-B968-4F19-A692-96ED87A94F9C}" srcOrd="0" destOrd="0" presId="urn:microsoft.com/office/officeart/2005/8/layout/process4"/>
    <dgm:cxn modelId="{8C457DCE-62F3-4303-990F-209595DD5BCC}" type="presOf" srcId="{F5F32230-333B-4256-937D-56520C530E97}" destId="{89CEAE2A-C774-4E9E-85A2-43C177ECB6DA}" srcOrd="0" destOrd="0" presId="urn:microsoft.com/office/officeart/2005/8/layout/process4"/>
    <dgm:cxn modelId="{F5B808D3-8B9C-47E6-92D6-989D09DDB70F}" srcId="{B1A7A3D2-FCE3-48D7-84DC-58C3F0D7CEBD}" destId="{CD6172AA-C385-447E-863D-DFE8A57BDD00}" srcOrd="0" destOrd="0" parTransId="{44BF589A-CF3F-480D-B7FF-7F9A38C35E54}" sibTransId="{665C9D54-0824-421C-AD5C-33F3721CE050}"/>
    <dgm:cxn modelId="{1B9D1CD6-7FB3-45E2-97A3-906DD91F5FB4}" srcId="{B1A7A3D2-FCE3-48D7-84DC-58C3F0D7CEBD}" destId="{350A4DBA-DD5C-4268-92D2-D01D2030903B}" srcOrd="4" destOrd="0" parTransId="{AC897288-822A-429A-A09D-FE4F70EC4F0F}" sibTransId="{6B7A4401-227E-423D-8A27-8C38D00F5FCB}"/>
    <dgm:cxn modelId="{467B54EB-A0BC-4EDD-99A8-1CE46EB0FF9D}" type="presOf" srcId="{AD2E53A4-F51D-483B-9D30-59486C96B246}" destId="{A83ABE2A-BA28-401D-998A-6959B414F070}" srcOrd="0" destOrd="0" presId="urn:microsoft.com/office/officeart/2005/8/layout/process4"/>
    <dgm:cxn modelId="{A8C8F875-BA42-4E8A-83E8-225EA6B3BED7}" type="presParOf" srcId="{0931AFC0-912E-4028-887A-C61C4A78354C}" destId="{EFB80DA3-315F-4543-A381-EB68AF9064D3}" srcOrd="0" destOrd="0" presId="urn:microsoft.com/office/officeart/2005/8/layout/process4"/>
    <dgm:cxn modelId="{65188688-BBCB-4C85-9D56-69113B8113CB}" type="presParOf" srcId="{EFB80DA3-315F-4543-A381-EB68AF9064D3}" destId="{5D55D30E-BDD0-4C10-93F2-2E4AE0256C5C}" srcOrd="0" destOrd="0" presId="urn:microsoft.com/office/officeart/2005/8/layout/process4"/>
    <dgm:cxn modelId="{CADA8169-173F-49CC-B4C4-3D2269D792D0}" type="presParOf" srcId="{0931AFC0-912E-4028-887A-C61C4A78354C}" destId="{9B8C2209-F0CA-48FA-9F37-7D9D393987A0}" srcOrd="1" destOrd="0" presId="urn:microsoft.com/office/officeart/2005/8/layout/process4"/>
    <dgm:cxn modelId="{A189A85D-D497-4458-B5BF-ACB20238B0E3}" type="presParOf" srcId="{0931AFC0-912E-4028-887A-C61C4A78354C}" destId="{B5FE765B-C97B-46C1-BB4F-C5C1490641DC}" srcOrd="2" destOrd="0" presId="urn:microsoft.com/office/officeart/2005/8/layout/process4"/>
    <dgm:cxn modelId="{D3495B97-B0B3-4789-ADF6-B32D1C2366D6}" type="presParOf" srcId="{B5FE765B-C97B-46C1-BB4F-C5C1490641DC}" destId="{89CEAE2A-C774-4E9E-85A2-43C177ECB6DA}" srcOrd="0" destOrd="0" presId="urn:microsoft.com/office/officeart/2005/8/layout/process4"/>
    <dgm:cxn modelId="{ED2F1DFB-7998-4B21-9676-930036810935}" type="presParOf" srcId="{0931AFC0-912E-4028-887A-C61C4A78354C}" destId="{D0FDCFAB-3513-4B47-AE2A-ABA49046FE25}" srcOrd="3" destOrd="0" presId="urn:microsoft.com/office/officeart/2005/8/layout/process4"/>
    <dgm:cxn modelId="{75212B87-385D-4689-9CCF-E3D42799E1A4}" type="presParOf" srcId="{0931AFC0-912E-4028-887A-C61C4A78354C}" destId="{075E91AA-C583-4155-8044-2A256E589D9A}" srcOrd="4" destOrd="0" presId="urn:microsoft.com/office/officeart/2005/8/layout/process4"/>
    <dgm:cxn modelId="{9C5DE78D-8A20-4430-8392-B3859C18523B}" type="presParOf" srcId="{075E91AA-C583-4155-8044-2A256E589D9A}" destId="{A83ABE2A-BA28-401D-998A-6959B414F070}" srcOrd="0" destOrd="0" presId="urn:microsoft.com/office/officeart/2005/8/layout/process4"/>
    <dgm:cxn modelId="{4FBA23BF-7788-4220-A94C-BBB9BD9ACD8D}" type="presParOf" srcId="{0931AFC0-912E-4028-887A-C61C4A78354C}" destId="{5ACC897C-C2D9-4B44-BD81-785C2DEEA6C9}" srcOrd="5" destOrd="0" presId="urn:microsoft.com/office/officeart/2005/8/layout/process4"/>
    <dgm:cxn modelId="{15FF1162-F7FF-4E14-996E-5113BE5E7D2E}" type="presParOf" srcId="{0931AFC0-912E-4028-887A-C61C4A78354C}" destId="{0A729961-2277-4A1C-A4F4-555E8B365A77}" srcOrd="6" destOrd="0" presId="urn:microsoft.com/office/officeart/2005/8/layout/process4"/>
    <dgm:cxn modelId="{56771805-9150-406E-9BF3-AF68D603F843}" type="presParOf" srcId="{0A729961-2277-4A1C-A4F4-555E8B365A77}" destId="{B50ED669-0A07-44AA-9DC3-59333032C9DB}" srcOrd="0" destOrd="0" presId="urn:microsoft.com/office/officeart/2005/8/layout/process4"/>
    <dgm:cxn modelId="{AF7DC91A-D3C2-4E4C-9E2D-95FC6614044F}" type="presParOf" srcId="{0931AFC0-912E-4028-887A-C61C4A78354C}" destId="{CE973E49-A1CB-45B1-A2F8-14A85F760700}" srcOrd="7" destOrd="0" presId="urn:microsoft.com/office/officeart/2005/8/layout/process4"/>
    <dgm:cxn modelId="{44FECC50-4AFC-4EF0-A4FE-4A1DC7966BFA}" type="presParOf" srcId="{0931AFC0-912E-4028-887A-C61C4A78354C}" destId="{E0C99B2F-E02D-4AC5-BEE6-95F4AC643FBA}" srcOrd="8" destOrd="0" presId="urn:microsoft.com/office/officeart/2005/8/layout/process4"/>
    <dgm:cxn modelId="{8A7667DF-E3BF-42F7-AC87-F1324E29FE0E}" type="presParOf" srcId="{E0C99B2F-E02D-4AC5-BEE6-95F4AC643FBA}" destId="{AFEF1E4A-B968-4F19-A692-96ED87A94F9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9141E-38B6-45F7-8CB3-EE811E594ACF}">
      <dsp:nvSpPr>
        <dsp:cNvPr id="0" name=""/>
        <dsp:cNvSpPr/>
      </dsp:nvSpPr>
      <dsp:spPr>
        <a:xfrm>
          <a:off x="-5749423" y="-880534"/>
          <a:ext cx="6849057" cy="6849057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9BD42-97CC-4DE6-BEDE-1A66F9967C0E}">
      <dsp:nvSpPr>
        <dsp:cNvPr id="0" name=""/>
        <dsp:cNvSpPr/>
      </dsp:nvSpPr>
      <dsp:spPr>
        <a:xfrm>
          <a:off x="356922" y="231299"/>
          <a:ext cx="6841191" cy="4623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2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View Products category wise</a:t>
          </a:r>
          <a:endParaRPr lang="en-US" sz="2200" kern="1200"/>
        </a:p>
      </dsp:txBody>
      <dsp:txXfrm>
        <a:off x="356922" y="231299"/>
        <a:ext cx="6841191" cy="462396"/>
      </dsp:txXfrm>
    </dsp:sp>
    <dsp:sp modelId="{E6D56699-E40D-44E4-9187-2FE5993AFAC1}">
      <dsp:nvSpPr>
        <dsp:cNvPr id="0" name=""/>
        <dsp:cNvSpPr/>
      </dsp:nvSpPr>
      <dsp:spPr>
        <a:xfrm>
          <a:off x="67924" y="173500"/>
          <a:ext cx="577995" cy="577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7576D5-1AEC-4CD9-97E3-DAC164C1C9C9}">
      <dsp:nvSpPr>
        <dsp:cNvPr id="0" name=""/>
        <dsp:cNvSpPr/>
      </dsp:nvSpPr>
      <dsp:spPr>
        <a:xfrm>
          <a:off x="775663" y="925301"/>
          <a:ext cx="6422450" cy="462396"/>
        </a:xfrm>
        <a:prstGeom prst="rect">
          <a:avLst/>
        </a:prstGeom>
        <a:solidFill>
          <a:schemeClr val="accent4">
            <a:hueOff val="-1471880"/>
            <a:satOff val="4184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2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View Discounted products</a:t>
          </a:r>
        </a:p>
      </dsp:txBody>
      <dsp:txXfrm>
        <a:off x="775663" y="925301"/>
        <a:ext cx="6422450" cy="462396"/>
      </dsp:txXfrm>
    </dsp:sp>
    <dsp:sp modelId="{3B9F647E-E822-4AFD-B8CF-58C5E113B0F3}">
      <dsp:nvSpPr>
        <dsp:cNvPr id="0" name=""/>
        <dsp:cNvSpPr/>
      </dsp:nvSpPr>
      <dsp:spPr>
        <a:xfrm>
          <a:off x="486666" y="867502"/>
          <a:ext cx="577995" cy="577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471880"/>
              <a:satOff val="4184"/>
              <a:lumOff val="3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6DC1F-D335-4778-B3B2-685F3A745036}">
      <dsp:nvSpPr>
        <dsp:cNvPr id="0" name=""/>
        <dsp:cNvSpPr/>
      </dsp:nvSpPr>
      <dsp:spPr>
        <a:xfrm>
          <a:off x="1005132" y="1618794"/>
          <a:ext cx="6192982" cy="462396"/>
        </a:xfrm>
        <a:prstGeom prst="rect">
          <a:avLst/>
        </a:prstGeom>
        <a:solidFill>
          <a:schemeClr val="accent4">
            <a:hueOff val="-2943761"/>
            <a:satOff val="8369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2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Add to Cart</a:t>
          </a:r>
          <a:endParaRPr lang="en-US" sz="2200" kern="1200"/>
        </a:p>
      </dsp:txBody>
      <dsp:txXfrm>
        <a:off x="1005132" y="1618794"/>
        <a:ext cx="6192982" cy="462396"/>
      </dsp:txXfrm>
    </dsp:sp>
    <dsp:sp modelId="{8B9D7B52-1812-41FD-9F91-28257DAD7AF2}">
      <dsp:nvSpPr>
        <dsp:cNvPr id="0" name=""/>
        <dsp:cNvSpPr/>
      </dsp:nvSpPr>
      <dsp:spPr>
        <a:xfrm>
          <a:off x="716134" y="1560995"/>
          <a:ext cx="577995" cy="577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2943761"/>
              <a:satOff val="8369"/>
              <a:lumOff val="6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7E0F2-C7CD-4345-BEDC-D1FE33EEB3B9}">
      <dsp:nvSpPr>
        <dsp:cNvPr id="0" name=""/>
        <dsp:cNvSpPr/>
      </dsp:nvSpPr>
      <dsp:spPr>
        <a:xfrm>
          <a:off x="1078399" y="2312796"/>
          <a:ext cx="6119715" cy="462396"/>
        </a:xfrm>
        <a:prstGeom prst="rect">
          <a:avLst/>
        </a:prstGeom>
        <a:solidFill>
          <a:schemeClr val="accent4">
            <a:hueOff val="-4415641"/>
            <a:satOff val="12553"/>
            <a:lumOff val="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2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Pay for products (offline/online)</a:t>
          </a:r>
          <a:endParaRPr lang="en-US" sz="2200" kern="1200"/>
        </a:p>
      </dsp:txBody>
      <dsp:txXfrm>
        <a:off x="1078399" y="2312796"/>
        <a:ext cx="6119715" cy="462396"/>
      </dsp:txXfrm>
    </dsp:sp>
    <dsp:sp modelId="{30E6B846-3391-4F17-8724-CD95C214CC1A}">
      <dsp:nvSpPr>
        <dsp:cNvPr id="0" name=""/>
        <dsp:cNvSpPr/>
      </dsp:nvSpPr>
      <dsp:spPr>
        <a:xfrm>
          <a:off x="789401" y="2254996"/>
          <a:ext cx="577995" cy="577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4415641"/>
              <a:satOff val="12553"/>
              <a:lumOff val="1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C060C-A4FD-4187-952B-2EAF5D85A1C3}">
      <dsp:nvSpPr>
        <dsp:cNvPr id="0" name=""/>
        <dsp:cNvSpPr/>
      </dsp:nvSpPr>
      <dsp:spPr>
        <a:xfrm>
          <a:off x="1005132" y="3006797"/>
          <a:ext cx="6192982" cy="462396"/>
        </a:xfrm>
        <a:prstGeom prst="rect">
          <a:avLst/>
        </a:prstGeom>
        <a:solidFill>
          <a:schemeClr val="accent4">
            <a:hueOff val="-5887522"/>
            <a:satOff val="16737"/>
            <a:lumOff val="1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2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Update user profile</a:t>
          </a:r>
          <a:endParaRPr lang="en-US" sz="2200" kern="1200"/>
        </a:p>
      </dsp:txBody>
      <dsp:txXfrm>
        <a:off x="1005132" y="3006797"/>
        <a:ext cx="6192982" cy="462396"/>
      </dsp:txXfrm>
    </dsp:sp>
    <dsp:sp modelId="{6281D574-CBA8-4720-87F7-696E5DF4E60D}">
      <dsp:nvSpPr>
        <dsp:cNvPr id="0" name=""/>
        <dsp:cNvSpPr/>
      </dsp:nvSpPr>
      <dsp:spPr>
        <a:xfrm>
          <a:off x="716134" y="2948998"/>
          <a:ext cx="577995" cy="577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5887522"/>
              <a:satOff val="16737"/>
              <a:lumOff val="13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B07A0-DD0E-44CB-B79F-82E5A49E6A2D}">
      <dsp:nvSpPr>
        <dsp:cNvPr id="0" name=""/>
        <dsp:cNvSpPr/>
      </dsp:nvSpPr>
      <dsp:spPr>
        <a:xfrm>
          <a:off x="775663" y="3700290"/>
          <a:ext cx="6422450" cy="462396"/>
        </a:xfrm>
        <a:prstGeom prst="rect">
          <a:avLst/>
        </a:prstGeom>
        <a:solidFill>
          <a:schemeClr val="accent4">
            <a:hueOff val="-7359402"/>
            <a:satOff val="20922"/>
            <a:lumOff val="1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2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View delivery status</a:t>
          </a:r>
          <a:endParaRPr lang="en-US" sz="2200" kern="1200"/>
        </a:p>
      </dsp:txBody>
      <dsp:txXfrm>
        <a:off x="775663" y="3700290"/>
        <a:ext cx="6422450" cy="462396"/>
      </dsp:txXfrm>
    </dsp:sp>
    <dsp:sp modelId="{E1CC53CD-573B-4F8C-A810-F0180B7CA781}">
      <dsp:nvSpPr>
        <dsp:cNvPr id="0" name=""/>
        <dsp:cNvSpPr/>
      </dsp:nvSpPr>
      <dsp:spPr>
        <a:xfrm>
          <a:off x="486666" y="3642491"/>
          <a:ext cx="577995" cy="577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7359402"/>
              <a:satOff val="20922"/>
              <a:lumOff val="16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3AA6D-EED5-4BAF-95AD-9FDAEC100EC3}">
      <dsp:nvSpPr>
        <dsp:cNvPr id="0" name=""/>
        <dsp:cNvSpPr/>
      </dsp:nvSpPr>
      <dsp:spPr>
        <a:xfrm>
          <a:off x="356922" y="4394292"/>
          <a:ext cx="6841191" cy="462396"/>
        </a:xfrm>
        <a:prstGeom prst="rect">
          <a:avLst/>
        </a:prstGeom>
        <a:solidFill>
          <a:schemeClr val="accent4">
            <a:hueOff val="-8831283"/>
            <a:satOff val="25106"/>
            <a:lumOff val="2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02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Get the fresh new grocery items</a:t>
          </a:r>
        </a:p>
      </dsp:txBody>
      <dsp:txXfrm>
        <a:off x="356922" y="4394292"/>
        <a:ext cx="6841191" cy="462396"/>
      </dsp:txXfrm>
    </dsp:sp>
    <dsp:sp modelId="{842DB4A0-B6BE-4A01-BC33-BDB0BB4D0FE9}">
      <dsp:nvSpPr>
        <dsp:cNvPr id="0" name=""/>
        <dsp:cNvSpPr/>
      </dsp:nvSpPr>
      <dsp:spPr>
        <a:xfrm>
          <a:off x="67924" y="4336493"/>
          <a:ext cx="577995" cy="5779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8831283"/>
              <a:satOff val="25106"/>
              <a:lumOff val="2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D7603-8EF0-4DE6-B9B4-587A31860226}">
      <dsp:nvSpPr>
        <dsp:cNvPr id="0" name=""/>
        <dsp:cNvSpPr/>
      </dsp:nvSpPr>
      <dsp:spPr>
        <a:xfrm>
          <a:off x="0" y="0"/>
          <a:ext cx="2109699" cy="4520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 Issues</a:t>
          </a:r>
        </a:p>
      </dsp:txBody>
      <dsp:txXfrm>
        <a:off x="0" y="1808018"/>
        <a:ext cx="2109699" cy="1808018"/>
      </dsp:txXfrm>
    </dsp:sp>
    <dsp:sp modelId="{17DA9A8E-6AD3-456F-8C39-93D93315E1BC}">
      <dsp:nvSpPr>
        <dsp:cNvPr id="0" name=""/>
        <dsp:cNvSpPr/>
      </dsp:nvSpPr>
      <dsp:spPr>
        <a:xfrm>
          <a:off x="302262" y="271202"/>
          <a:ext cx="1505174" cy="15051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DA66D-7873-4D5D-AA21-E3357FD2FCBA}">
      <dsp:nvSpPr>
        <dsp:cNvPr id="0" name=""/>
        <dsp:cNvSpPr/>
      </dsp:nvSpPr>
      <dsp:spPr>
        <a:xfrm>
          <a:off x="2172990" y="0"/>
          <a:ext cx="2109699" cy="4520045"/>
        </a:xfrm>
        <a:prstGeom prst="roundRect">
          <a:avLst>
            <a:gd name="adj" fmla="val 10000"/>
          </a:avLst>
        </a:prstGeom>
        <a:solidFill>
          <a:schemeClr val="accent2">
            <a:hueOff val="-222635"/>
            <a:satOff val="-7259"/>
            <a:lumOff val="53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Android Studio Dependency Problem</a:t>
          </a:r>
        </a:p>
      </dsp:txBody>
      <dsp:txXfrm>
        <a:off x="2172990" y="1808018"/>
        <a:ext cx="2109699" cy="1808018"/>
      </dsp:txXfrm>
    </dsp:sp>
    <dsp:sp modelId="{26311939-3122-4DE8-98B9-721B174BE0C8}">
      <dsp:nvSpPr>
        <dsp:cNvPr id="0" name=""/>
        <dsp:cNvSpPr/>
      </dsp:nvSpPr>
      <dsp:spPr>
        <a:xfrm>
          <a:off x="2475253" y="271202"/>
          <a:ext cx="1505174" cy="150517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A3AF53-3881-4192-AE1C-24B62E3C8CAF}">
      <dsp:nvSpPr>
        <dsp:cNvPr id="0" name=""/>
        <dsp:cNvSpPr/>
      </dsp:nvSpPr>
      <dsp:spPr>
        <a:xfrm>
          <a:off x="4345981" y="0"/>
          <a:ext cx="2109699" cy="4520045"/>
        </a:xfrm>
        <a:prstGeom prst="roundRect">
          <a:avLst>
            <a:gd name="adj" fmla="val 10000"/>
          </a:avLst>
        </a:prstGeom>
        <a:solidFill>
          <a:schemeClr val="accent2">
            <a:hueOff val="-445269"/>
            <a:satOff val="-14518"/>
            <a:lumOff val="10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Firebase Version</a:t>
          </a:r>
        </a:p>
      </dsp:txBody>
      <dsp:txXfrm>
        <a:off x="4345981" y="1808018"/>
        <a:ext cx="2109699" cy="1808018"/>
      </dsp:txXfrm>
    </dsp:sp>
    <dsp:sp modelId="{DB4F2FF5-07CF-4DF9-BDC2-D1AAFD96A4F7}">
      <dsp:nvSpPr>
        <dsp:cNvPr id="0" name=""/>
        <dsp:cNvSpPr/>
      </dsp:nvSpPr>
      <dsp:spPr>
        <a:xfrm>
          <a:off x="4648244" y="271202"/>
          <a:ext cx="1505174" cy="150517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03227-6AD5-4F26-83B3-89A3F961D439}">
      <dsp:nvSpPr>
        <dsp:cNvPr id="0" name=""/>
        <dsp:cNvSpPr/>
      </dsp:nvSpPr>
      <dsp:spPr>
        <a:xfrm>
          <a:off x="6518972" y="0"/>
          <a:ext cx="2109699" cy="4520045"/>
        </a:xfrm>
        <a:prstGeom prst="roundRect">
          <a:avLst>
            <a:gd name="adj" fmla="val 10000"/>
          </a:avLst>
        </a:prstGeom>
        <a:solidFill>
          <a:schemeClr val="accent2">
            <a:hueOff val="-667904"/>
            <a:satOff val="-21778"/>
            <a:lumOff val="16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Synchronization problem between our app and firebase</a:t>
          </a:r>
        </a:p>
      </dsp:txBody>
      <dsp:txXfrm>
        <a:off x="6518972" y="1808018"/>
        <a:ext cx="2109699" cy="1808018"/>
      </dsp:txXfrm>
    </dsp:sp>
    <dsp:sp modelId="{F1DFCF20-EE97-4E95-9BDD-6F40EAEF5ABE}">
      <dsp:nvSpPr>
        <dsp:cNvPr id="0" name=""/>
        <dsp:cNvSpPr/>
      </dsp:nvSpPr>
      <dsp:spPr>
        <a:xfrm>
          <a:off x="6821234" y="271202"/>
          <a:ext cx="1505174" cy="150517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7F6A0-A95D-4440-A783-8011769064CB}">
      <dsp:nvSpPr>
        <dsp:cNvPr id="0" name=""/>
        <dsp:cNvSpPr/>
      </dsp:nvSpPr>
      <dsp:spPr>
        <a:xfrm>
          <a:off x="8691963" y="0"/>
          <a:ext cx="2109699" cy="4520045"/>
        </a:xfrm>
        <a:prstGeom prst="roundRect">
          <a:avLst>
            <a:gd name="adj" fmla="val 10000"/>
          </a:avLst>
        </a:prstGeom>
        <a:solidFill>
          <a:schemeClr val="accent2">
            <a:hueOff val="-890538"/>
            <a:satOff val="-29037"/>
            <a:lumOff val="2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Android Studio Installed Version</a:t>
          </a:r>
        </a:p>
      </dsp:txBody>
      <dsp:txXfrm>
        <a:off x="8691963" y="1808018"/>
        <a:ext cx="2109699" cy="1808018"/>
      </dsp:txXfrm>
    </dsp:sp>
    <dsp:sp modelId="{1A53BA60-4250-4B8A-AE05-6B284170732E}">
      <dsp:nvSpPr>
        <dsp:cNvPr id="0" name=""/>
        <dsp:cNvSpPr/>
      </dsp:nvSpPr>
      <dsp:spPr>
        <a:xfrm>
          <a:off x="8994225" y="271202"/>
          <a:ext cx="1505174" cy="150517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1B5E4-66BF-4A1C-AD9A-134151A62818}">
      <dsp:nvSpPr>
        <dsp:cNvPr id="0" name=""/>
        <dsp:cNvSpPr/>
      </dsp:nvSpPr>
      <dsp:spPr>
        <a:xfrm>
          <a:off x="404440" y="3792683"/>
          <a:ext cx="9937529" cy="678006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5D30E-BDD0-4C10-93F2-2E4AE0256C5C}">
      <dsp:nvSpPr>
        <dsp:cNvPr id="0" name=""/>
        <dsp:cNvSpPr/>
      </dsp:nvSpPr>
      <dsp:spPr>
        <a:xfrm>
          <a:off x="0" y="4254172"/>
          <a:ext cx="6348845" cy="50915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Try to add voice ordering</a:t>
          </a:r>
        </a:p>
      </dsp:txBody>
      <dsp:txXfrm>
        <a:off x="0" y="4254172"/>
        <a:ext cx="6348845" cy="509156"/>
      </dsp:txXfrm>
    </dsp:sp>
    <dsp:sp modelId="{89CEAE2A-C774-4E9E-85A2-43C177ECB6DA}">
      <dsp:nvSpPr>
        <dsp:cNvPr id="0" name=""/>
        <dsp:cNvSpPr/>
      </dsp:nvSpPr>
      <dsp:spPr>
        <a:xfrm rot="10800000">
          <a:off x="0" y="3295389"/>
          <a:ext cx="6348845" cy="968226"/>
        </a:xfrm>
        <a:prstGeom prst="upArrowCallou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Try to add a chatbot with which customers can ask questions and chat with the chatbot</a:t>
          </a:r>
          <a:endParaRPr lang="en-US" sz="2100" kern="120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0" y="3295389"/>
        <a:ext cx="6348845" cy="629124"/>
      </dsp:txXfrm>
    </dsp:sp>
    <dsp:sp modelId="{A83ABE2A-BA28-401D-998A-6959B414F070}">
      <dsp:nvSpPr>
        <dsp:cNvPr id="0" name=""/>
        <dsp:cNvSpPr/>
      </dsp:nvSpPr>
      <dsp:spPr>
        <a:xfrm rot="10800000">
          <a:off x="0" y="1920558"/>
          <a:ext cx="6348845" cy="1384273"/>
        </a:xfrm>
        <a:prstGeom prst="upArrowCallou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Try to add a feature like when delivery man completes delivery, a notification will be sent to admin</a:t>
          </a:r>
          <a:endParaRPr lang="en-US" sz="2100" kern="120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0" y="1920558"/>
        <a:ext cx="6348845" cy="899459"/>
      </dsp:txXfrm>
    </dsp:sp>
    <dsp:sp modelId="{B50ED669-0A07-44AA-9DC3-59333032C9DB}">
      <dsp:nvSpPr>
        <dsp:cNvPr id="0" name=""/>
        <dsp:cNvSpPr/>
      </dsp:nvSpPr>
      <dsp:spPr>
        <a:xfrm rot="10800000">
          <a:off x="0" y="961775"/>
          <a:ext cx="6348845" cy="968226"/>
        </a:xfrm>
        <a:prstGeom prst="upArrowCallou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Using google map, delivery man will see the user’s location route</a:t>
          </a:r>
        </a:p>
      </dsp:txBody>
      <dsp:txXfrm rot="10800000">
        <a:off x="0" y="961775"/>
        <a:ext cx="6348845" cy="629124"/>
      </dsp:txXfrm>
    </dsp:sp>
    <dsp:sp modelId="{AFEF1E4A-B968-4F19-A692-96ED87A94F9C}">
      <dsp:nvSpPr>
        <dsp:cNvPr id="0" name=""/>
        <dsp:cNvSpPr/>
      </dsp:nvSpPr>
      <dsp:spPr>
        <a:xfrm rot="10800000">
          <a:off x="0" y="2992"/>
          <a:ext cx="6348845" cy="968226"/>
        </a:xfrm>
        <a:prstGeom prst="upArrowCallou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Try to add the features of google map services</a:t>
          </a:r>
          <a:endParaRPr lang="en-US" sz="2100" kern="120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0" y="2992"/>
        <a:ext cx="6348845" cy="629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66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1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anchor="b"/>
          <a:lstStyle>
            <a:lvl1pPr>
              <a:defRPr lang="en-US" sz="3200" cap="all" spc="200" baseline="0" dirty="0"/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anchor="t"/>
          <a:lstStyle>
            <a:lvl1pPr marL="0" indent="0">
              <a:buNone/>
              <a:defRPr lang="en-US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 dirty="0"/>
              <a:t>Click to add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62743"/>
            <a:ext cx="6696074" cy="618142"/>
          </a:xfrm>
        </p:spPr>
        <p:txBody>
          <a:bodyPr/>
          <a:lstStyle/>
          <a:p>
            <a:r>
              <a:rPr lang="en-US" sz="1600" b="1" dirty="0"/>
              <a:t>Presenting-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5011" y="5024964"/>
            <a:ext cx="3545633" cy="1200329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by-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Subah Noshin_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1907024</a:t>
            </a: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Farzana Rahman_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1907028</a:t>
            </a:r>
          </a:p>
          <a:p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6CDEB7-77E8-4351-9B76-07896E731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35830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3D87DC-6629-0435-BD81-66F73770CC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08" y="79561"/>
            <a:ext cx="883456" cy="1002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FE9B8-081C-7237-3854-512BC26FD9CB}"/>
              </a:ext>
            </a:extLst>
          </p:cNvPr>
          <p:cNvSpPr txBox="1"/>
          <p:nvPr/>
        </p:nvSpPr>
        <p:spPr>
          <a:xfrm>
            <a:off x="1127364" y="1820298"/>
            <a:ext cx="44896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7030A0"/>
                </a:solidFill>
              </a:rPr>
              <a:t>becha</a:t>
            </a:r>
            <a:r>
              <a:rPr lang="en-US" sz="3600" b="1" i="1" dirty="0" err="1"/>
              <a:t>Kena</a:t>
            </a:r>
            <a:endParaRPr lang="en-US" sz="3600" b="1" i="1" dirty="0"/>
          </a:p>
          <a:p>
            <a:pPr algn="ctr"/>
            <a:r>
              <a:rPr lang="en-US" sz="2000" dirty="0"/>
              <a:t>(e-commerce based android application)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E380B8-055F-E6B8-FA81-4A1F3A088A3F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7" r="176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3C66DE-09A6-CC75-3939-5B6D741E6B78}"/>
              </a:ext>
            </a:extLst>
          </p:cNvPr>
          <p:cNvSpPr txBox="1">
            <a:spLocks/>
          </p:cNvSpPr>
          <p:nvPr/>
        </p:nvSpPr>
        <p:spPr>
          <a:xfrm>
            <a:off x="5731" y="3775819"/>
            <a:ext cx="4489676" cy="124914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by-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Nazia Jahan Khan Chowdhury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FDB71-25C9-B796-38CA-1320EA812462}"/>
              </a:ext>
            </a:extLst>
          </p:cNvPr>
          <p:cNvSpPr txBox="1"/>
          <p:nvPr/>
        </p:nvSpPr>
        <p:spPr>
          <a:xfrm>
            <a:off x="828717" y="6393345"/>
            <a:ext cx="5086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Department of Computer Science and Engineering, KUET</a:t>
            </a:r>
          </a:p>
        </p:txBody>
      </p: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431453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8" y="1365640"/>
            <a:ext cx="2557826" cy="50945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65128" y="1365640"/>
            <a:ext cx="2153972" cy="22467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customer 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bkash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method, then this screen will appear. Here customer has to enter the number with which he/she has registered. If the number matches then it will go to the next screen (Delivery Man Data)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663574" y="3886962"/>
            <a:ext cx="2468263" cy="25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2979420" y="4569704"/>
            <a:ext cx="2153972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customer see cash on delivery then also this screen will appear. Here customer will show the details of the delivery man.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45868" y="2051539"/>
            <a:ext cx="1826372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is the payment screen. Customer can pay both in offline and online. After clicking show, information of delivery man will appear.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46A6B-57E0-1880-6F52-41C72ADC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8" y="1346102"/>
            <a:ext cx="2304548" cy="4904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4E992-B83B-4B1D-FD4A-052A8E07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48" y="1365637"/>
            <a:ext cx="2153601" cy="4785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C5422-DDB2-CFAB-18A1-DDBC9F34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645" y="1365637"/>
            <a:ext cx="2168517" cy="4701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DA52F9-58F5-7D10-481C-B55F30D20267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customers’ view-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9E404-E37F-93AE-4469-5E62C37E184B}"/>
              </a:ext>
            </a:extLst>
          </p:cNvPr>
          <p:cNvSpPr txBox="1"/>
          <p:nvPr/>
        </p:nvSpPr>
        <p:spPr>
          <a:xfrm>
            <a:off x="5096376" y="6095973"/>
            <a:ext cx="3463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1.11 Delivery man view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19504-6A92-9D87-8F65-FF4EDACE81A5}"/>
              </a:ext>
            </a:extLst>
          </p:cNvPr>
          <p:cNvSpPr txBox="1"/>
          <p:nvPr/>
        </p:nvSpPr>
        <p:spPr>
          <a:xfrm>
            <a:off x="152705" y="6198713"/>
            <a:ext cx="309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Bkash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payment screen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8CC67-A9D0-017A-084C-DDFB72108E0E}"/>
              </a:ext>
            </a:extLst>
          </p:cNvPr>
          <p:cNvSpPr txBox="1"/>
          <p:nvPr/>
        </p:nvSpPr>
        <p:spPr>
          <a:xfrm>
            <a:off x="8767579" y="6095973"/>
            <a:ext cx="3463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1.12 Delivery man view screen</a:t>
            </a:r>
          </a:p>
        </p:txBody>
      </p:sp>
    </p:spTree>
    <p:extLst>
      <p:ext uri="{BB962C8B-B14F-4D97-AF65-F5344CB8AC3E}">
        <p14:creationId xmlns:p14="http://schemas.microsoft.com/office/powerpoint/2010/main" val="352693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279053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7" y="1365641"/>
            <a:ext cx="2569643" cy="5042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30812" y="1573824"/>
            <a:ext cx="2153972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notification will appear when a new customer confirms a order.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75390" y="3886962"/>
            <a:ext cx="24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2979420" y="5454174"/>
            <a:ext cx="2153972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is the navigation drawer.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45868" y="2159262"/>
            <a:ext cx="1826372" cy="1600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the profile segment, customer can update name, phone number and address. Customer can also upload a profile picture.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C5EF2-7A83-8EB9-AE58-68476A09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4" y="1363147"/>
            <a:ext cx="2284234" cy="4747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1F9F58-51DC-82FD-D097-0EEC14659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433" y="1362800"/>
            <a:ext cx="2216958" cy="4806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1CC93C-A048-B82D-FAAA-024940E5C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873" y="1326562"/>
            <a:ext cx="2215876" cy="4804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E0FC6F-D250-CF5A-44F0-1E794C57DF97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customers’ view-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296DC-2726-C19A-FF30-4754C7960B76}"/>
              </a:ext>
            </a:extLst>
          </p:cNvPr>
          <p:cNvSpPr txBox="1"/>
          <p:nvPr/>
        </p:nvSpPr>
        <p:spPr>
          <a:xfrm>
            <a:off x="40476" y="6115532"/>
            <a:ext cx="354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1.13 Received Order message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233FC-AEA1-CEA4-2B97-F823AAA6222F}"/>
              </a:ext>
            </a:extLst>
          </p:cNvPr>
          <p:cNvSpPr txBox="1"/>
          <p:nvPr/>
        </p:nvSpPr>
        <p:spPr>
          <a:xfrm>
            <a:off x="4784784" y="6121860"/>
            <a:ext cx="309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1.14 Navigation drawer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B496F-717A-C0F7-97A1-BAC7C2A07DFF}"/>
              </a:ext>
            </a:extLst>
          </p:cNvPr>
          <p:cNvSpPr txBox="1"/>
          <p:nvPr/>
        </p:nvSpPr>
        <p:spPr>
          <a:xfrm>
            <a:off x="9046293" y="6090409"/>
            <a:ext cx="309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1.15 Update profile screen</a:t>
            </a:r>
          </a:p>
        </p:txBody>
      </p:sp>
    </p:spTree>
    <p:extLst>
      <p:ext uri="{BB962C8B-B14F-4D97-AF65-F5344CB8AC3E}">
        <p14:creationId xmlns:p14="http://schemas.microsoft.com/office/powerpoint/2010/main" val="108121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411133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7" y="1365641"/>
            <a:ext cx="2569643" cy="5042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30812" y="1681546"/>
            <a:ext cx="2153972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uploading a profile picture, we can update the information.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75390" y="3886962"/>
            <a:ext cx="24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2979420" y="5131009"/>
            <a:ext cx="2153972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the See Delivery Man Distance segment, customer can again see the current status of the delivery man.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45868" y="2159263"/>
            <a:ext cx="1826372" cy="1600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the search bar, customer can search for a specific product, then all the products related to that name will appear.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AD070-ECF2-AD7E-B2CE-CF0D4523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8" y="1365640"/>
            <a:ext cx="2195626" cy="4760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121CB-D4EC-DC29-6A00-B2BA9AA9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10" y="1346103"/>
            <a:ext cx="2204638" cy="4779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670E29-FEDE-D572-FFC7-BD0BAE670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343" y="1346101"/>
            <a:ext cx="2164911" cy="46935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C5A29B-463F-2428-1680-050D71E23E47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customers’ view-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FC9D7-D96F-1E98-85F4-38383BBD3199}"/>
              </a:ext>
            </a:extLst>
          </p:cNvPr>
          <p:cNvSpPr txBox="1"/>
          <p:nvPr/>
        </p:nvSpPr>
        <p:spPr>
          <a:xfrm>
            <a:off x="8922827" y="6059213"/>
            <a:ext cx="3347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1.18 Searching product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AE0F5-A6A1-2EE3-4F74-52C51B5669B4}"/>
              </a:ext>
            </a:extLst>
          </p:cNvPr>
          <p:cNvSpPr txBox="1"/>
          <p:nvPr/>
        </p:nvSpPr>
        <p:spPr>
          <a:xfrm>
            <a:off x="4818839" y="6121664"/>
            <a:ext cx="378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1.17 See Delivery man data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FB5E0-CAA2-AE29-069D-AFCE1ED7ACD2}"/>
              </a:ext>
            </a:extLst>
          </p:cNvPr>
          <p:cNvSpPr txBox="1"/>
          <p:nvPr/>
        </p:nvSpPr>
        <p:spPr>
          <a:xfrm>
            <a:off x="13491" y="6085056"/>
            <a:ext cx="309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1.16 Update profile screen</a:t>
            </a:r>
          </a:p>
        </p:txBody>
      </p:sp>
    </p:spTree>
    <p:extLst>
      <p:ext uri="{BB962C8B-B14F-4D97-AF65-F5344CB8AC3E}">
        <p14:creationId xmlns:p14="http://schemas.microsoft.com/office/powerpoint/2010/main" val="182212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E1E9A0A-BEDD-2D3E-9872-A6F62E0F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31" y="0"/>
            <a:ext cx="3856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3439"/>
            <a:ext cx="2743200" cy="365125"/>
          </a:xfrm>
        </p:spPr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1063" y="6427108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431453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652365" y="1459526"/>
            <a:ext cx="2569643" cy="5042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3200401" y="1925424"/>
            <a:ext cx="2153972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By using this menu, customer can logout from the current account.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00581-7BBD-017B-8B6C-7BC5A2F20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5" y="1459526"/>
            <a:ext cx="2279839" cy="4796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5A5F2-BD9C-5E7E-3CDF-EF5A6F2C40BE}"/>
              </a:ext>
            </a:extLst>
          </p:cNvPr>
          <p:cNvSpPr txBox="1"/>
          <p:nvPr/>
        </p:nvSpPr>
        <p:spPr>
          <a:xfrm>
            <a:off x="105747" y="93269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customers’ view-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CDCA3-9CDD-477A-AD13-E45F1938D2DE}"/>
              </a:ext>
            </a:extLst>
          </p:cNvPr>
          <p:cNvSpPr txBox="1"/>
          <p:nvPr/>
        </p:nvSpPr>
        <p:spPr>
          <a:xfrm>
            <a:off x="652364" y="6221823"/>
            <a:ext cx="399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1.19 Home screen with logout option</a:t>
            </a:r>
          </a:p>
        </p:txBody>
      </p:sp>
    </p:spTree>
    <p:extLst>
      <p:ext uri="{BB962C8B-B14F-4D97-AF65-F5344CB8AC3E}">
        <p14:creationId xmlns:p14="http://schemas.microsoft.com/office/powerpoint/2010/main" val="203397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234" y="6371877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5A5F2-BD9C-5E7E-3CDF-EF5A6F2C40BE}"/>
              </a:ext>
            </a:extLst>
          </p:cNvPr>
          <p:cNvSpPr txBox="1"/>
          <p:nvPr/>
        </p:nvSpPr>
        <p:spPr>
          <a:xfrm>
            <a:off x="105747" y="965654"/>
            <a:ext cx="399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Flow chart from customers’ view: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4F792-BD91-4470-47AF-D78CC141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27" y="120998"/>
            <a:ext cx="6795326" cy="6005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90A7B-D924-8C8D-C353-36DAAA6BCBD5}"/>
              </a:ext>
            </a:extLst>
          </p:cNvPr>
          <p:cNvSpPr txBox="1"/>
          <p:nvPr/>
        </p:nvSpPr>
        <p:spPr>
          <a:xfrm>
            <a:off x="176981" y="2581138"/>
            <a:ext cx="392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the detailed flowchart from customers’ view. Here every step is included. That means the sequence of activities is shown here.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370494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2F1DD-7019-F3FA-7946-49D4BAB849BC}"/>
              </a:ext>
            </a:extLst>
          </p:cNvPr>
          <p:cNvSpPr txBox="1"/>
          <p:nvPr/>
        </p:nvSpPr>
        <p:spPr>
          <a:xfrm>
            <a:off x="7216756" y="6126094"/>
            <a:ext cx="309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1.20 Flow chart for customer</a:t>
            </a:r>
          </a:p>
        </p:txBody>
      </p:sp>
    </p:spTree>
    <p:extLst>
      <p:ext uri="{BB962C8B-B14F-4D97-AF65-F5344CB8AC3E}">
        <p14:creationId xmlns:p14="http://schemas.microsoft.com/office/powerpoint/2010/main" val="394166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rgbClr val="C7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309533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AE0B2-215F-1E64-3844-0E64AFADAF69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we see how our application will work from admin’s view-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7" y="1365641"/>
            <a:ext cx="2569643" cy="5042642"/>
          </a:xfrm>
          <a:prstGeom prst="rect">
            <a:avLst/>
          </a:prstGeom>
          <a:solidFill>
            <a:srgbClr val="E8C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75390" y="1681546"/>
            <a:ext cx="2153972" cy="954107"/>
          </a:xfrm>
          <a:prstGeom prst="rect">
            <a:avLst/>
          </a:prstGeom>
          <a:solidFill>
            <a:srgbClr val="E8CFED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the admin login screen. Admin will login with specific email and password.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75390" y="3886962"/>
            <a:ext cx="24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3281895" y="5391907"/>
            <a:ext cx="1851497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is admin panel.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96979" y="2153297"/>
            <a:ext cx="1694890" cy="1600438"/>
          </a:xfrm>
          <a:prstGeom prst="rect">
            <a:avLst/>
          </a:prstGeom>
          <a:solidFill>
            <a:srgbClr val="C7DCE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By pressing add delivery man, a delivery man will be randomly selected and assigned  to the customer.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A9D21-A360-7117-5738-CF57A36B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6" y="1306733"/>
            <a:ext cx="2370624" cy="4894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980641-A16A-DA6F-A6B7-1DE9D5459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953" y="1355492"/>
            <a:ext cx="2180360" cy="4845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26A26-673F-E5D1-5734-FA46F09E1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870" y="1365641"/>
            <a:ext cx="2139570" cy="4754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8E8653-C893-A3DC-4CD9-8138EA54023F}"/>
              </a:ext>
            </a:extLst>
          </p:cNvPr>
          <p:cNvSpPr txBox="1"/>
          <p:nvPr/>
        </p:nvSpPr>
        <p:spPr>
          <a:xfrm>
            <a:off x="9046292" y="6090409"/>
            <a:ext cx="322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2.3 Admin Panel (after adding delivery man)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14E5F-2F20-021A-9602-E9A748BC8845}"/>
              </a:ext>
            </a:extLst>
          </p:cNvPr>
          <p:cNvSpPr txBox="1"/>
          <p:nvPr/>
        </p:nvSpPr>
        <p:spPr>
          <a:xfrm>
            <a:off x="4962330" y="6127852"/>
            <a:ext cx="309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2.2 Admin panel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53DD4-1BA9-787E-E2F9-B4294D3FCE70}"/>
              </a:ext>
            </a:extLst>
          </p:cNvPr>
          <p:cNvSpPr txBox="1"/>
          <p:nvPr/>
        </p:nvSpPr>
        <p:spPr>
          <a:xfrm>
            <a:off x="15219" y="6135234"/>
            <a:ext cx="309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2.1 Admin login screen</a:t>
            </a:r>
          </a:p>
        </p:txBody>
      </p:sp>
    </p:spTree>
    <p:extLst>
      <p:ext uri="{BB962C8B-B14F-4D97-AF65-F5344CB8AC3E}">
        <p14:creationId xmlns:p14="http://schemas.microsoft.com/office/powerpoint/2010/main" val="1554176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rgbClr val="C7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5116" y="6438735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7" y="397782"/>
            <a:ext cx="5139366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AE0B2-215F-1E64-3844-0E64AFADAF69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admin’s view-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7" y="1365641"/>
            <a:ext cx="2569643" cy="50426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75390" y="1573825"/>
            <a:ext cx="2153972" cy="11695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Then by selecting add products, screen like will appear. Admin can add new products here by clicking the + button.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75390" y="3886962"/>
            <a:ext cx="24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3281895" y="5284186"/>
            <a:ext cx="1851497" cy="52322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Admin can add new products here.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96979" y="1830133"/>
            <a:ext cx="1694890" cy="2246769"/>
          </a:xfrm>
          <a:prstGeom prst="rect">
            <a:avLst/>
          </a:prstGeom>
          <a:solidFill>
            <a:srgbClr val="C7DCE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Admin can also edit and delete the added products. If Add is pressed then the information will be updated. If Delete is pressed then the information will be deleted.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092A62-9E9E-CB54-5F15-4A05275A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19" y="1346102"/>
            <a:ext cx="2153041" cy="47845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F8C733-614B-36B1-150A-C2D7454DF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334" y="1346101"/>
            <a:ext cx="2206867" cy="4784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7BB23A-F2B2-D76D-0A79-577B52A3D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084" y="1321138"/>
            <a:ext cx="2229894" cy="483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22EF7-D588-CC66-A865-E4039CA62971}"/>
              </a:ext>
            </a:extLst>
          </p:cNvPr>
          <p:cNvSpPr txBox="1"/>
          <p:nvPr/>
        </p:nvSpPr>
        <p:spPr>
          <a:xfrm>
            <a:off x="9466071" y="6096355"/>
            <a:ext cx="2902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2.6 Update available product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D0DC6-E4F7-AEDE-B5EB-B3AF9AAE1213}"/>
              </a:ext>
            </a:extLst>
          </p:cNvPr>
          <p:cNvSpPr txBox="1"/>
          <p:nvPr/>
        </p:nvSpPr>
        <p:spPr>
          <a:xfrm>
            <a:off x="4893213" y="6100181"/>
            <a:ext cx="338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2.5 Add New products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B73B9-3111-F37D-4DDF-D05199409DE1}"/>
              </a:ext>
            </a:extLst>
          </p:cNvPr>
          <p:cNvSpPr txBox="1"/>
          <p:nvPr/>
        </p:nvSpPr>
        <p:spPr>
          <a:xfrm>
            <a:off x="34821" y="6090409"/>
            <a:ext cx="338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2.4 All Products screen (admin)</a:t>
            </a:r>
          </a:p>
        </p:txBody>
      </p:sp>
    </p:spTree>
    <p:extLst>
      <p:ext uri="{BB962C8B-B14F-4D97-AF65-F5344CB8AC3E}">
        <p14:creationId xmlns:p14="http://schemas.microsoft.com/office/powerpoint/2010/main" val="244479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rgbClr val="C7D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5116" y="6445246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400973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AE0B2-215F-1E64-3844-0E64AFADAF69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admin’s view-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7" y="1365641"/>
            <a:ext cx="2569643" cy="5042642"/>
          </a:xfrm>
          <a:prstGeom prst="rect">
            <a:avLst/>
          </a:prstGeom>
          <a:solidFill>
            <a:srgbClr val="E8C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75390" y="1358383"/>
            <a:ext cx="2153972" cy="1600438"/>
          </a:xfrm>
          <a:prstGeom prst="rect">
            <a:avLst/>
          </a:prstGeom>
          <a:solidFill>
            <a:srgbClr val="E8CFED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Here all the popular products added by admin will be shown. In the previous way, admin can add, update and delete popular products also.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75390" y="3886962"/>
            <a:ext cx="24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3303188" y="4040773"/>
            <a:ext cx="1851497" cy="1600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Here admin can see the all recommended products added by him. Admin can add, update or delete the recommended products also.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96979" y="2261021"/>
            <a:ext cx="1694890" cy="1384995"/>
          </a:xfrm>
          <a:prstGeom prst="rect">
            <a:avLst/>
          </a:prstGeom>
          <a:solidFill>
            <a:srgbClr val="C7DCE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Here admin can see the purchase requests of the customers with their name and phone number.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B3F72-B94D-96B2-A033-C7826FDB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3" y="1398142"/>
            <a:ext cx="2134298" cy="4742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BBD50-9F00-B9D5-37DF-E160239A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63" y="1358383"/>
            <a:ext cx="2212542" cy="4748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8F063-D8CC-6413-8F1C-660B36F1F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385" y="1326562"/>
            <a:ext cx="2220672" cy="4814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2A9E1-0C74-6EE9-2DE0-856196EDFB2A}"/>
              </a:ext>
            </a:extLst>
          </p:cNvPr>
          <p:cNvSpPr txBox="1"/>
          <p:nvPr/>
        </p:nvSpPr>
        <p:spPr>
          <a:xfrm>
            <a:off x="8840926" y="6090409"/>
            <a:ext cx="3545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2.9 View all purchase request 	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B52F0-1AF3-B13C-B6D3-85446B89613E}"/>
              </a:ext>
            </a:extLst>
          </p:cNvPr>
          <p:cNvSpPr txBox="1"/>
          <p:nvPr/>
        </p:nvSpPr>
        <p:spPr>
          <a:xfrm>
            <a:off x="4454929" y="6106692"/>
            <a:ext cx="408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2.8 All recommended products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4FCEE-9C0D-DD24-E253-8631C21D3471}"/>
              </a:ext>
            </a:extLst>
          </p:cNvPr>
          <p:cNvSpPr txBox="1"/>
          <p:nvPr/>
        </p:nvSpPr>
        <p:spPr>
          <a:xfrm>
            <a:off x="105746" y="6133502"/>
            <a:ext cx="3380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2.7 All popular products screen</a:t>
            </a:r>
          </a:p>
        </p:txBody>
      </p:sp>
    </p:spTree>
    <p:extLst>
      <p:ext uri="{BB962C8B-B14F-4D97-AF65-F5344CB8AC3E}">
        <p14:creationId xmlns:p14="http://schemas.microsoft.com/office/powerpoint/2010/main" val="391258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234" y="6371877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309533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5A5F2-BD9C-5E7E-3CDF-EF5A6F2C40BE}"/>
              </a:ext>
            </a:extLst>
          </p:cNvPr>
          <p:cNvSpPr txBox="1"/>
          <p:nvPr/>
        </p:nvSpPr>
        <p:spPr>
          <a:xfrm>
            <a:off x="105747" y="965654"/>
            <a:ext cx="399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chart from admin’s view: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90A7B-D924-8C8D-C353-36DAAA6BCBD5}"/>
              </a:ext>
            </a:extLst>
          </p:cNvPr>
          <p:cNvSpPr txBox="1"/>
          <p:nvPr/>
        </p:nvSpPr>
        <p:spPr>
          <a:xfrm>
            <a:off x="176981" y="2581138"/>
            <a:ext cx="392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the detailed flowchart from admin’s view. Here every step is included. That means the sequence of activities is shown here.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28535-7AB2-B4EE-6F36-B11FE88D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403" y="0"/>
            <a:ext cx="5448388" cy="6203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2E895-44EE-05BD-8DD6-755753D88663}"/>
              </a:ext>
            </a:extLst>
          </p:cNvPr>
          <p:cNvSpPr txBox="1"/>
          <p:nvPr/>
        </p:nvSpPr>
        <p:spPr>
          <a:xfrm>
            <a:off x="8424765" y="6161023"/>
            <a:ext cx="338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2.10 Flow chart for admin</a:t>
            </a:r>
          </a:p>
        </p:txBody>
      </p:sp>
    </p:spTree>
    <p:extLst>
      <p:ext uri="{BB962C8B-B14F-4D97-AF65-F5344CB8AC3E}">
        <p14:creationId xmlns:p14="http://schemas.microsoft.com/office/powerpoint/2010/main" val="528326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289213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AE0B2-215F-1E64-3844-0E64AFADAF69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we see how our application will work from delivery man’s view-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7" y="1365641"/>
            <a:ext cx="2569643" cy="5042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75390" y="1681546"/>
            <a:ext cx="2153972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the delivery man  login screen. He will login with specific email and password.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75390" y="3886962"/>
            <a:ext cx="24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3281895" y="4007626"/>
            <a:ext cx="1851497" cy="1600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Here the delivery man will see the assigned delivery man. If he is assigned then his information will be shown.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96979" y="1937854"/>
            <a:ext cx="1694890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Now the  delivery man can update his distance and location. This will be updated in firebase also and the user will see the updated information.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0D57B-3274-8395-DEC7-48D4AFEE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6" y="1346102"/>
            <a:ext cx="2303208" cy="4836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755788-9774-FD36-C224-168C0BBA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26" y="1346103"/>
            <a:ext cx="2230923" cy="4836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B0896E-C44C-222A-D0E8-F1C80A067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064" y="1365640"/>
            <a:ext cx="2221909" cy="4817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01F6F-8ED2-8382-BF56-7DA282DEAA7E}"/>
              </a:ext>
            </a:extLst>
          </p:cNvPr>
          <p:cNvSpPr txBox="1"/>
          <p:nvPr/>
        </p:nvSpPr>
        <p:spPr>
          <a:xfrm>
            <a:off x="4237174" y="6106918"/>
            <a:ext cx="408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3.2 See assigned delivery man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314E6-52F7-5A46-364D-21E6FA478290}"/>
              </a:ext>
            </a:extLst>
          </p:cNvPr>
          <p:cNvSpPr txBox="1"/>
          <p:nvPr/>
        </p:nvSpPr>
        <p:spPr>
          <a:xfrm>
            <a:off x="9078353" y="6144106"/>
            <a:ext cx="3397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3.3 Update screen (delivery man)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B26CE-6286-DA98-1726-DF1D2DC273CF}"/>
              </a:ext>
            </a:extLst>
          </p:cNvPr>
          <p:cNvSpPr txBox="1"/>
          <p:nvPr/>
        </p:nvSpPr>
        <p:spPr>
          <a:xfrm>
            <a:off x="54298" y="6144106"/>
            <a:ext cx="408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3.1 Delivery man login screen</a:t>
            </a:r>
          </a:p>
        </p:txBody>
      </p:sp>
    </p:spTree>
    <p:extLst>
      <p:ext uri="{BB962C8B-B14F-4D97-AF65-F5344CB8AC3E}">
        <p14:creationId xmlns:p14="http://schemas.microsoft.com/office/powerpoint/2010/main" val="2442865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90" y="-141782"/>
            <a:ext cx="4694420" cy="1124392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9209" y="808130"/>
            <a:ext cx="4694420" cy="5124357"/>
          </a:xfrm>
        </p:spPr>
        <p:txBody>
          <a:bodyPr/>
          <a:lstStyle/>
          <a:p>
            <a:r>
              <a:rPr lang="en-US" dirty="0">
                <a:solidFill>
                  <a:srgbClr val="685135"/>
                </a:solidFill>
              </a:rPr>
              <a:t>Introduction​…………….</a:t>
            </a:r>
            <a:r>
              <a:rPr lang="en-US" b="1" i="1" dirty="0">
                <a:solidFill>
                  <a:srgbClr val="685135"/>
                </a:solidFill>
              </a:rPr>
              <a:t>3</a:t>
            </a:r>
          </a:p>
          <a:p>
            <a:r>
              <a:rPr lang="en-US" dirty="0">
                <a:solidFill>
                  <a:srgbClr val="685135"/>
                </a:solidFill>
              </a:rPr>
              <a:t>Objectives………….…</a:t>
            </a:r>
            <a:r>
              <a:rPr lang="en-US" b="1" i="1" dirty="0">
                <a:solidFill>
                  <a:srgbClr val="685135"/>
                </a:solidFill>
              </a:rPr>
              <a:t>4</a:t>
            </a:r>
          </a:p>
          <a:p>
            <a:r>
              <a:rPr lang="en-US" dirty="0">
                <a:solidFill>
                  <a:srgbClr val="685135"/>
                </a:solidFill>
              </a:rPr>
              <a:t>Primary Goal………….…</a:t>
            </a:r>
            <a:r>
              <a:rPr lang="en-US" b="1" i="1" dirty="0">
                <a:solidFill>
                  <a:srgbClr val="685135"/>
                </a:solidFill>
              </a:rPr>
              <a:t>5</a:t>
            </a:r>
          </a:p>
          <a:p>
            <a:r>
              <a:rPr lang="en-US" dirty="0">
                <a:solidFill>
                  <a:srgbClr val="685135"/>
                </a:solidFill>
              </a:rPr>
              <a:t>System Architecture Design…………….</a:t>
            </a:r>
            <a:r>
              <a:rPr lang="en-US" b="1" i="1" dirty="0">
                <a:solidFill>
                  <a:srgbClr val="685135"/>
                </a:solidFill>
              </a:rPr>
              <a:t>6</a:t>
            </a:r>
          </a:p>
          <a:p>
            <a:r>
              <a:rPr lang="en-US" dirty="0">
                <a:solidFill>
                  <a:srgbClr val="685135"/>
                </a:solidFill>
              </a:rPr>
              <a:t>Methodology………….…</a:t>
            </a:r>
            <a:r>
              <a:rPr lang="en-US" b="1" dirty="0">
                <a:solidFill>
                  <a:srgbClr val="685135"/>
                </a:solidFill>
              </a:rPr>
              <a:t>​</a:t>
            </a:r>
            <a:r>
              <a:rPr lang="en-US" b="1" i="1" dirty="0">
                <a:solidFill>
                  <a:srgbClr val="685135"/>
                </a:solidFill>
              </a:rPr>
              <a:t>7-20</a:t>
            </a:r>
          </a:p>
          <a:p>
            <a:r>
              <a:rPr lang="en-US" dirty="0">
                <a:solidFill>
                  <a:srgbClr val="685135"/>
                </a:solidFill>
              </a:rPr>
              <a:t>Important Features………..……</a:t>
            </a:r>
            <a:r>
              <a:rPr lang="en-US" b="1" i="1" dirty="0">
                <a:solidFill>
                  <a:srgbClr val="685135"/>
                </a:solidFill>
              </a:rPr>
              <a:t>21</a:t>
            </a:r>
          </a:p>
          <a:p>
            <a:r>
              <a:rPr lang="en-US" dirty="0">
                <a:solidFill>
                  <a:srgbClr val="685135"/>
                </a:solidFill>
              </a:rPr>
              <a:t>​Challenges Faced………….…</a:t>
            </a:r>
            <a:r>
              <a:rPr lang="en-US" b="1" i="1" dirty="0">
                <a:solidFill>
                  <a:srgbClr val="685135"/>
                </a:solidFill>
              </a:rPr>
              <a:t>22</a:t>
            </a:r>
          </a:p>
          <a:p>
            <a:r>
              <a:rPr lang="en-US" dirty="0">
                <a:solidFill>
                  <a:srgbClr val="685135"/>
                </a:solidFill>
              </a:rPr>
              <a:t>Future Plan………..……</a:t>
            </a:r>
            <a:r>
              <a:rPr lang="en-US" b="1" i="1" dirty="0">
                <a:solidFill>
                  <a:srgbClr val="685135"/>
                </a:solidFill>
              </a:rPr>
              <a:t>23</a:t>
            </a:r>
          </a:p>
          <a:p>
            <a:r>
              <a:rPr lang="en-US" dirty="0">
                <a:solidFill>
                  <a:srgbClr val="685135"/>
                </a:solidFill>
              </a:rPr>
              <a:t>Conclusion………….…</a:t>
            </a:r>
            <a:r>
              <a:rPr lang="en-US" b="1" i="1" dirty="0">
                <a:solidFill>
                  <a:srgbClr val="685135"/>
                </a:solidFill>
              </a:rPr>
              <a:t>24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C08D0-D6EE-4AF3-849A-12E06451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BF0FB-0046-4D3C-AC29-2382CF05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14520" cy="365125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Bechakena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2</a:t>
            </a:fld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3D011E5-B172-F55D-B632-26C35C9B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36525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234" y="6371877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5A5F2-BD9C-5E7E-3CDF-EF5A6F2C40BE}"/>
              </a:ext>
            </a:extLst>
          </p:cNvPr>
          <p:cNvSpPr txBox="1"/>
          <p:nvPr/>
        </p:nvSpPr>
        <p:spPr>
          <a:xfrm>
            <a:off x="105747" y="965654"/>
            <a:ext cx="399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chart from admin’s view: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90A7B-D924-8C8D-C353-36DAAA6BCBD5}"/>
              </a:ext>
            </a:extLst>
          </p:cNvPr>
          <p:cNvSpPr txBox="1"/>
          <p:nvPr/>
        </p:nvSpPr>
        <p:spPr>
          <a:xfrm>
            <a:off x="176981" y="2581138"/>
            <a:ext cx="392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the detailed flowchart from delivery man’s view. Here every step is included. That means the sequence of activities is shown 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6AE5E-F617-3A22-C955-D75890C5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051" y="1090612"/>
            <a:ext cx="2311503" cy="4676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B8FE46-2EEE-3806-408A-7C0AECF3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997" y="2236690"/>
            <a:ext cx="3716523" cy="3530697"/>
          </a:xfrm>
          <a:prstGeom prst="rect">
            <a:avLst/>
          </a:prstGeom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7DAF8ED3-54C3-7DF1-85A9-ADAB071053B5}"/>
              </a:ext>
            </a:extLst>
          </p:cNvPr>
          <p:cNvSpPr txBox="1">
            <a:spLocks/>
          </p:cNvSpPr>
          <p:nvPr/>
        </p:nvSpPr>
        <p:spPr>
          <a:xfrm>
            <a:off x="176981" y="373970"/>
            <a:ext cx="5289213" cy="5678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B11C8-0BE4-3EF2-C53C-3B78C7D8B956}"/>
              </a:ext>
            </a:extLst>
          </p:cNvPr>
          <p:cNvSpPr txBox="1"/>
          <p:nvPr/>
        </p:nvSpPr>
        <p:spPr>
          <a:xfrm>
            <a:off x="4402978" y="5900355"/>
            <a:ext cx="3386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3.4 Flow chart for delivery man</a:t>
            </a:r>
          </a:p>
        </p:txBody>
      </p:sp>
    </p:spTree>
    <p:extLst>
      <p:ext uri="{BB962C8B-B14F-4D97-AF65-F5344CB8AC3E}">
        <p14:creationId xmlns:p14="http://schemas.microsoft.com/office/powerpoint/2010/main" val="262672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68B0D08-EE8D-8A5E-39EC-429E75F3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946" y="1111319"/>
            <a:ext cx="5450054" cy="5450054"/>
          </a:xfrm>
          <a:prstGeom prst="rect">
            <a:avLst/>
          </a:prstGeom>
        </p:spPr>
      </p:pic>
      <p:sp>
        <p:nvSpPr>
          <p:cNvPr id="49" name="Title 48">
            <a:extLst>
              <a:ext uri="{FF2B5EF4-FFF2-40B4-BE49-F238E27FC236}">
                <a16:creationId xmlns:a16="http://schemas.microsoft.com/office/drawing/2014/main" id="{3C4CC1D7-A91E-4CD5-B051-0B202E09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442"/>
            <a:ext cx="12039600" cy="882499"/>
          </a:xfrm>
          <a:solidFill>
            <a:schemeClr val="accent6">
              <a:lumMod val="40000"/>
              <a:lumOff val="60000"/>
              <a:alpha val="80000"/>
            </a:schemeClr>
          </a:solidFill>
        </p:spPr>
        <p:txBody>
          <a:bodyPr/>
          <a:lstStyle/>
          <a:p>
            <a:pPr algn="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Important features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F8F81-4111-45BC-A8DD-09578AD09EF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22793" y="6314566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F50C5-235C-4A73-924A-E2EC97F718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08595" y="6314566"/>
            <a:ext cx="454446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Bechakena</a:t>
            </a:r>
            <a:r>
              <a:rPr lang="en-US" dirty="0">
                <a:solidFill>
                  <a:schemeClr val="tx1"/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39B0-AFDC-487D-BA64-66803D0D6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32520" y="6314566"/>
            <a:ext cx="1291936" cy="365125"/>
          </a:xfrm>
        </p:spPr>
        <p:txBody>
          <a:bodyPr/>
          <a:lstStyle/>
          <a:p>
            <a:fld id="{F91729D4-A164-47A3-830D-E792BCE699E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2DF4394-081F-0107-BDAC-3DF201FE3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244846"/>
              </p:ext>
            </p:extLst>
          </p:nvPr>
        </p:nvGraphicFramePr>
        <p:xfrm>
          <a:off x="-24581" y="1111319"/>
          <a:ext cx="7266039" cy="5087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001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3C4CC1D7-A91E-4CD5-B051-0B202E09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442"/>
            <a:ext cx="12039600" cy="882499"/>
          </a:xfrm>
          <a:solidFill>
            <a:schemeClr val="accent6">
              <a:lumMod val="40000"/>
              <a:lumOff val="60000"/>
              <a:alpha val="8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Challenges faced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F8F81-4111-45BC-A8DD-09578AD09EF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22793" y="6314566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F50C5-235C-4A73-924A-E2EC97F718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08595" y="6314566"/>
            <a:ext cx="454446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Bechakena</a:t>
            </a:r>
            <a:r>
              <a:rPr lang="en-US" dirty="0">
                <a:solidFill>
                  <a:schemeClr val="tx1"/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39B0-AFDC-487D-BA64-66803D0D6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32520" y="6314566"/>
            <a:ext cx="1291936" cy="365125"/>
          </a:xfrm>
        </p:spPr>
        <p:txBody>
          <a:bodyPr/>
          <a:lstStyle/>
          <a:p>
            <a:fld id="{F91729D4-A164-47A3-830D-E792BCE699E4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CA0703D-8735-A4A2-D69C-801D07BB7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794448"/>
              </p:ext>
            </p:extLst>
          </p:nvPr>
        </p:nvGraphicFramePr>
        <p:xfrm>
          <a:off x="722793" y="1631373"/>
          <a:ext cx="10801663" cy="4520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1730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A1BA03A-C55A-B36D-720E-A39E9B7E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633" y="724255"/>
            <a:ext cx="3726873" cy="559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itle 48">
            <a:extLst>
              <a:ext uri="{FF2B5EF4-FFF2-40B4-BE49-F238E27FC236}">
                <a16:creationId xmlns:a16="http://schemas.microsoft.com/office/drawing/2014/main" id="{3C4CC1D7-A91E-4CD5-B051-0B202E09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442"/>
            <a:ext cx="12039600" cy="882499"/>
          </a:xfrm>
          <a:solidFill>
            <a:srgbClr val="E8CFED">
              <a:alpha val="80000"/>
            </a:srgbClr>
          </a:solidFill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25000"/>
                  </a:schemeClr>
                </a:solidFill>
              </a:rPr>
              <a:t>Future plan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F8F81-4111-45BC-A8DD-09578AD09EF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22793" y="6314566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F50C5-235C-4A73-924A-E2EC97F718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08595" y="6314566"/>
            <a:ext cx="454446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Bechakena</a:t>
            </a:r>
            <a:r>
              <a:rPr lang="en-US" dirty="0">
                <a:solidFill>
                  <a:schemeClr val="tx1"/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39B0-AFDC-487D-BA64-66803D0D6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32520" y="6314566"/>
            <a:ext cx="1291936" cy="365125"/>
          </a:xfrm>
        </p:spPr>
        <p:txBody>
          <a:bodyPr/>
          <a:lstStyle/>
          <a:p>
            <a:fld id="{F91729D4-A164-47A3-830D-E792BCE699E4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9CBC71F-607B-504D-B147-9CF281CD4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271814"/>
              </p:ext>
            </p:extLst>
          </p:nvPr>
        </p:nvGraphicFramePr>
        <p:xfrm>
          <a:off x="238990" y="1548244"/>
          <a:ext cx="6348845" cy="4766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05597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3C4CC1D7-A91E-4CD5-B051-0B202E09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442"/>
            <a:ext cx="12039600" cy="882499"/>
          </a:xfrm>
          <a:solidFill>
            <a:schemeClr val="accent2">
              <a:lumMod val="50000"/>
              <a:alpha val="8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F8F81-4111-45BC-A8DD-09578AD09EF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22793" y="6314566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F50C5-235C-4A73-924A-E2EC97F718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08595" y="6314566"/>
            <a:ext cx="454446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Bechakena</a:t>
            </a:r>
            <a:r>
              <a:rPr lang="en-US" dirty="0">
                <a:solidFill>
                  <a:schemeClr val="tx1"/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39B0-AFDC-487D-BA64-66803D0D69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32520" y="6314566"/>
            <a:ext cx="1291936" cy="365125"/>
          </a:xfrm>
        </p:spPr>
        <p:txBody>
          <a:bodyPr/>
          <a:lstStyle/>
          <a:p>
            <a:fld id="{F91729D4-A164-47A3-830D-E792BCE699E4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B77F1-2BC9-4A10-C31B-FD35FBD8ABF5}"/>
              </a:ext>
            </a:extLst>
          </p:cNvPr>
          <p:cNvSpPr txBox="1"/>
          <p:nvPr/>
        </p:nvSpPr>
        <p:spPr>
          <a:xfrm>
            <a:off x="235357" y="1099941"/>
            <a:ext cx="6155051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bechakena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basically an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online platform for shopping grocery items. It has the following specialties-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is an android application with which customers can order daily grocery items.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often have to go to outside for buying grocery items. But this app saves both time and energy.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Customers don’t have to go to outside. They can buy their products at home and get home delivery service.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 our application is very useful for aged people. They can buy grocery items staying at home.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Thus, our application solves the problem.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3D81FE-C450-B57F-0898-49614ED1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25" y="1367482"/>
            <a:ext cx="4679542" cy="46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F8F81-4111-45BC-A8DD-09578AD09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F50C5-235C-4A73-924A-E2EC97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40382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effectLst/>
              </a:rPr>
              <a:t>Bechakena</a:t>
            </a:r>
            <a:r>
              <a:rPr lang="en-US" dirty="0">
                <a:solidFill>
                  <a:schemeClr val="tx1"/>
                </a:solidFill>
                <a:effectLst/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39B0-AFDC-487D-BA64-66803D0D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3891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>
                <a:solidFill>
                  <a:schemeClr val="tx1"/>
                </a:solidFill>
                <a:effectLst/>
              </a:rPr>
              <a:pPr/>
              <a:t>25</a:t>
            </a:fld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67DB23-BF0F-2BBE-B2D1-E870A369D657}"/>
              </a:ext>
            </a:extLst>
          </p:cNvPr>
          <p:cNvSpPr txBox="1"/>
          <p:nvPr/>
        </p:nvSpPr>
        <p:spPr>
          <a:xfrm>
            <a:off x="3581400" y="4218373"/>
            <a:ext cx="4239492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thanks to our supervisor mam for her tremendous support and amazing ideas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237FC0-51DB-D439-3F7F-28DDFD40F771}"/>
              </a:ext>
            </a:extLst>
          </p:cNvPr>
          <p:cNvSpPr txBox="1"/>
          <p:nvPr/>
        </p:nvSpPr>
        <p:spPr>
          <a:xfrm>
            <a:off x="162791" y="1356051"/>
            <a:ext cx="6096000" cy="28623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Thank you everyone</a:t>
            </a:r>
          </a:p>
        </p:txBody>
      </p:sp>
    </p:spTree>
    <p:extLst>
      <p:ext uri="{BB962C8B-B14F-4D97-AF65-F5344CB8AC3E}">
        <p14:creationId xmlns:p14="http://schemas.microsoft.com/office/powerpoint/2010/main" val="42699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794" y="233362"/>
            <a:ext cx="4749800" cy="52705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32794" y="998538"/>
            <a:ext cx="6433230" cy="5626100"/>
          </a:xfrm>
        </p:spPr>
        <p:txBody>
          <a:bodyPr/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bechakena</a:t>
            </a: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an e-commerce based android application that provide the customers full flexibility.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provides-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nline platform where customers can buy their grocery items.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advantage to the c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ustomers to know about what grocery items are currently available, the price of the items, the discounts available to the items and know about the popular grocery items.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choice of options for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ustomers to choose any payment method (cash on delivery/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bkash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faster solution than going to the grocery shops.</a:t>
            </a:r>
          </a:p>
          <a:p>
            <a:pPr algn="just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377440" cy="365125"/>
          </a:xfrm>
        </p:spPr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572000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C04C2C7-204A-E2D8-B972-9DE98C6F8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" y="1646917"/>
            <a:ext cx="5245394" cy="32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CB2CE5-4DBF-B4F5-34FE-5C2E4A1B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570461"/>
            <a:ext cx="6383014" cy="567873"/>
          </a:xfr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objectives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572000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00A8A-7375-10D3-F759-1714F931FAD8}"/>
              </a:ext>
            </a:extLst>
          </p:cNvPr>
          <p:cNvSpPr txBox="1"/>
          <p:nvPr/>
        </p:nvSpPr>
        <p:spPr>
          <a:xfrm>
            <a:off x="295275" y="1277435"/>
            <a:ext cx="7402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Our application helps the customers in many ways. Our objectives 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 -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help customers to know about currently available grocery items</a:t>
            </a:r>
            <a:endParaRPr lang="en-US" sz="1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help customers to buy grocery items quickly</a:t>
            </a:r>
            <a:endParaRPr lang="en-US" sz="1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ensure faster service to the customers</a:t>
            </a:r>
            <a:endParaRPr lang="en-US" sz="1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save the valuable time of customers</a:t>
            </a:r>
            <a:endParaRPr lang="en-US" sz="1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help the customers to know about the deliveryman</a:t>
            </a:r>
            <a:endParaRPr lang="en-US" sz="1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provide both offline and online payment services to the customers</a:t>
            </a:r>
            <a:endParaRPr lang="en-US" sz="1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help the customer to know about the distance and current location of the deliveryman</a:t>
            </a:r>
            <a:endParaRPr lang="en-US" sz="1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45157D9-D676-AF8D-3D0C-3A854D61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29" y="861909"/>
            <a:ext cx="3831771" cy="45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98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9" y="136525"/>
            <a:ext cx="6022021" cy="882499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Primary goal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59078" y="6359784"/>
            <a:ext cx="2378075" cy="365125"/>
          </a:xfrm>
        </p:spPr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42523" y="6356350"/>
            <a:ext cx="4572000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43458" y="6356350"/>
            <a:ext cx="1217322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27A3A-87B6-50F4-5352-60940246DF3E}"/>
              </a:ext>
            </a:extLst>
          </p:cNvPr>
          <p:cNvSpPr txBox="1"/>
          <p:nvPr/>
        </p:nvSpPr>
        <p:spPr>
          <a:xfrm>
            <a:off x="6727372" y="1019024"/>
            <a:ext cx="5271796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today’s world, many ecommerce applications are available. But they don’t provide some features like-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Providing fresh grocery items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 the customers to view the status of delivery man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 the customers to know about who is the delivery man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application provides these features. Using our application aged people can buy grocery items without going to shops physically. So our primary goal is to solve the problems.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9E0B3E-72A1-9871-A732-3132BAE4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32" y="577774"/>
            <a:ext cx="536257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1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79" y="136525"/>
            <a:ext cx="11732922" cy="882499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System architecture design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59078" y="6359784"/>
            <a:ext cx="2378075" cy="365125"/>
          </a:xfrm>
        </p:spPr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42523" y="6356350"/>
            <a:ext cx="4572000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43458" y="6356350"/>
            <a:ext cx="1217322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B58C1-B267-39B0-F5A0-3227A1F6C1BB}"/>
              </a:ext>
            </a:extLst>
          </p:cNvPr>
          <p:cNvSpPr/>
          <p:nvPr/>
        </p:nvSpPr>
        <p:spPr>
          <a:xfrm>
            <a:off x="675408" y="1863754"/>
            <a:ext cx="1153391" cy="38720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ED9C82-44F1-4079-6EA2-08B6BF77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33" y="2040082"/>
            <a:ext cx="57554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0B557D-F2D5-7B21-94C1-93F7DEFB0992}"/>
              </a:ext>
            </a:extLst>
          </p:cNvPr>
          <p:cNvSpPr txBox="1"/>
          <p:nvPr/>
        </p:nvSpPr>
        <p:spPr>
          <a:xfrm>
            <a:off x="779318" y="2601675"/>
            <a:ext cx="87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6A31F02-73E5-E9B5-D943-480B99AA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46" y="3006539"/>
            <a:ext cx="654627" cy="6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4DBC16-5FFC-1FF0-CD02-396B05FDB51C}"/>
              </a:ext>
            </a:extLst>
          </p:cNvPr>
          <p:cNvSpPr txBox="1"/>
          <p:nvPr/>
        </p:nvSpPr>
        <p:spPr>
          <a:xfrm>
            <a:off x="792884" y="3757967"/>
            <a:ext cx="87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266D9C5-4F68-2A0A-2060-1AE1F4B4D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24" y="4135337"/>
            <a:ext cx="744359" cy="74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56F27B-D46F-3020-BDA6-F63BECA56D35}"/>
              </a:ext>
            </a:extLst>
          </p:cNvPr>
          <p:cNvSpPr txBox="1"/>
          <p:nvPr/>
        </p:nvSpPr>
        <p:spPr>
          <a:xfrm>
            <a:off x="815253" y="4966542"/>
            <a:ext cx="800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Delivery man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C84A78A-F496-AD3F-2A21-CB4D76360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84691"/>
            <a:ext cx="830153" cy="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1340829-3014-7C8E-6112-47F4E94BC391}"/>
              </a:ext>
            </a:extLst>
          </p:cNvPr>
          <p:cNvSpPr/>
          <p:nvPr/>
        </p:nvSpPr>
        <p:spPr>
          <a:xfrm>
            <a:off x="4042064" y="1309255"/>
            <a:ext cx="3543300" cy="15655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859D5-5594-8D38-33A2-820A6141C5B0}"/>
              </a:ext>
            </a:extLst>
          </p:cNvPr>
          <p:cNvSpPr txBox="1"/>
          <p:nvPr/>
        </p:nvSpPr>
        <p:spPr>
          <a:xfrm>
            <a:off x="4623958" y="1478874"/>
            <a:ext cx="779318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E42D5-1054-0F15-4CF1-1C9EA477B9BB}"/>
              </a:ext>
            </a:extLst>
          </p:cNvPr>
          <p:cNvSpPr txBox="1"/>
          <p:nvPr/>
        </p:nvSpPr>
        <p:spPr>
          <a:xfrm>
            <a:off x="4249885" y="1940248"/>
            <a:ext cx="115339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0742E-3D40-ECFD-5D5D-D5F420842A7E}"/>
              </a:ext>
            </a:extLst>
          </p:cNvPr>
          <p:cNvSpPr txBox="1"/>
          <p:nvPr/>
        </p:nvSpPr>
        <p:spPr>
          <a:xfrm>
            <a:off x="5715002" y="1938724"/>
            <a:ext cx="174047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Update profile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BA01A-104A-2F1B-8191-559B7A5FEADA}"/>
              </a:ext>
            </a:extLst>
          </p:cNvPr>
          <p:cNvSpPr txBox="1"/>
          <p:nvPr/>
        </p:nvSpPr>
        <p:spPr>
          <a:xfrm>
            <a:off x="6291697" y="2570897"/>
            <a:ext cx="125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C92B3A-2C0D-2C2C-CEAC-D35B63E6C48A}"/>
              </a:ext>
            </a:extLst>
          </p:cNvPr>
          <p:cNvSpPr txBox="1"/>
          <p:nvPr/>
        </p:nvSpPr>
        <p:spPr>
          <a:xfrm>
            <a:off x="5715002" y="1478874"/>
            <a:ext cx="115339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3567CD-E7C6-B2F2-A440-B621B46DBFA4}"/>
              </a:ext>
            </a:extLst>
          </p:cNvPr>
          <p:cNvSpPr txBox="1"/>
          <p:nvPr/>
        </p:nvSpPr>
        <p:spPr>
          <a:xfrm>
            <a:off x="4609706" y="2314574"/>
            <a:ext cx="199505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View Delivery Status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05F526A-33D7-F15E-4B26-3036FC20F266}"/>
              </a:ext>
            </a:extLst>
          </p:cNvPr>
          <p:cNvSpPr/>
          <p:nvPr/>
        </p:nvSpPr>
        <p:spPr>
          <a:xfrm>
            <a:off x="4048963" y="3078557"/>
            <a:ext cx="3626427" cy="14220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3F3EA-CC07-9BDF-5B5A-7285E20EC8AC}"/>
              </a:ext>
            </a:extLst>
          </p:cNvPr>
          <p:cNvSpPr txBox="1"/>
          <p:nvPr/>
        </p:nvSpPr>
        <p:spPr>
          <a:xfrm>
            <a:off x="4146532" y="3275111"/>
            <a:ext cx="168199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products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F13F49-2BA5-AA3C-AF40-783BE426B21F}"/>
              </a:ext>
            </a:extLst>
          </p:cNvPr>
          <p:cNvSpPr txBox="1"/>
          <p:nvPr/>
        </p:nvSpPr>
        <p:spPr>
          <a:xfrm>
            <a:off x="4131725" y="3645878"/>
            <a:ext cx="196427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popular products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11A3AA-4E3D-6269-09D8-5A67A81F42AC}"/>
              </a:ext>
            </a:extLst>
          </p:cNvPr>
          <p:cNvSpPr txBox="1"/>
          <p:nvPr/>
        </p:nvSpPr>
        <p:spPr>
          <a:xfrm>
            <a:off x="5903376" y="3275111"/>
            <a:ext cx="168199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recommended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A1DC40-A208-EEA4-21EC-442AC1477D22}"/>
              </a:ext>
            </a:extLst>
          </p:cNvPr>
          <p:cNvSpPr txBox="1"/>
          <p:nvPr/>
        </p:nvSpPr>
        <p:spPr>
          <a:xfrm>
            <a:off x="5450701" y="3996079"/>
            <a:ext cx="168199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delivery man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8031A-6810-4C29-729C-232AA0E61241}"/>
              </a:ext>
            </a:extLst>
          </p:cNvPr>
          <p:cNvSpPr txBox="1"/>
          <p:nvPr/>
        </p:nvSpPr>
        <p:spPr>
          <a:xfrm>
            <a:off x="4249885" y="4221559"/>
            <a:ext cx="125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C1DC51-52BA-8D9C-8632-F27A6574EC31}"/>
              </a:ext>
            </a:extLst>
          </p:cNvPr>
          <p:cNvSpPr/>
          <p:nvPr/>
        </p:nvSpPr>
        <p:spPr>
          <a:xfrm>
            <a:off x="4037304" y="4879696"/>
            <a:ext cx="3626426" cy="882499"/>
          </a:xfrm>
          <a:prstGeom prst="roundRect">
            <a:avLst/>
          </a:prstGeom>
          <a:solidFill>
            <a:srgbClr val="E8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79237-1044-9791-1371-96E7CD34157F}"/>
              </a:ext>
            </a:extLst>
          </p:cNvPr>
          <p:cNvSpPr txBox="1"/>
          <p:nvPr/>
        </p:nvSpPr>
        <p:spPr>
          <a:xfrm>
            <a:off x="4748723" y="5054575"/>
            <a:ext cx="230930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Update distance &amp; location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37755C-65C8-AD69-BEE9-54003717DCBC}"/>
              </a:ext>
            </a:extLst>
          </p:cNvPr>
          <p:cNvSpPr txBox="1"/>
          <p:nvPr/>
        </p:nvSpPr>
        <p:spPr>
          <a:xfrm>
            <a:off x="4196668" y="5428207"/>
            <a:ext cx="1819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Delivery man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A23747-9C27-3AA9-029D-FA4849AE5DE6}"/>
              </a:ext>
            </a:extLst>
          </p:cNvPr>
          <p:cNvCxnSpPr>
            <a:cxnSpLocks/>
            <a:stCxn id="10" idx="3"/>
            <a:endCxn id="1034" idx="1"/>
          </p:cNvCxnSpPr>
          <p:nvPr/>
        </p:nvCxnSpPr>
        <p:spPr>
          <a:xfrm>
            <a:off x="1828799" y="3799768"/>
            <a:ext cx="6858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67B1A0-706F-E44B-1C74-DBB94FE044CC}"/>
              </a:ext>
            </a:extLst>
          </p:cNvPr>
          <p:cNvCxnSpPr>
            <a:cxnSpLocks/>
          </p:cNvCxnSpPr>
          <p:nvPr/>
        </p:nvCxnSpPr>
        <p:spPr>
          <a:xfrm flipV="1">
            <a:off x="3233060" y="2092007"/>
            <a:ext cx="697311" cy="17077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162F24-B88F-6053-1AEF-2E359A06535C}"/>
              </a:ext>
            </a:extLst>
          </p:cNvPr>
          <p:cNvCxnSpPr>
            <a:cxnSpLocks/>
            <a:stCxn id="1034" idx="3"/>
            <a:endCxn id="28" idx="1"/>
          </p:cNvCxnSpPr>
          <p:nvPr/>
        </p:nvCxnSpPr>
        <p:spPr>
          <a:xfrm flipV="1">
            <a:off x="3344753" y="3789586"/>
            <a:ext cx="704210" cy="10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DEDA6B5-CE86-96F4-D029-63AE0D939C9C}"/>
              </a:ext>
            </a:extLst>
          </p:cNvPr>
          <p:cNvCxnSpPr>
            <a:cxnSpLocks/>
            <a:stCxn id="1034" idx="3"/>
            <a:endCxn id="31" idx="1"/>
          </p:cNvCxnSpPr>
          <p:nvPr/>
        </p:nvCxnSpPr>
        <p:spPr>
          <a:xfrm>
            <a:off x="3344753" y="3799768"/>
            <a:ext cx="692551" cy="1521178"/>
          </a:xfrm>
          <a:prstGeom prst="bentConnector3">
            <a:avLst>
              <a:gd name="adj1" fmla="val 33496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F1B674B-EA23-A686-3194-95AE00DE1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693" y="2885070"/>
            <a:ext cx="1505766" cy="150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6DE684-166B-D5BF-861A-459ED0760538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7585364" y="2092007"/>
            <a:ext cx="2513729" cy="1702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562C6E-6CCB-0144-3791-758CD680E619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7675390" y="3789586"/>
            <a:ext cx="2423703" cy="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792253F-CB56-DB01-2810-3DCED16D7814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7663730" y="3798307"/>
            <a:ext cx="2441193" cy="1522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431F19B-1EA3-63C7-A8F5-9F3421A4ECBC}"/>
              </a:ext>
            </a:extLst>
          </p:cNvPr>
          <p:cNvSpPr txBox="1"/>
          <p:nvPr/>
        </p:nvSpPr>
        <p:spPr>
          <a:xfrm>
            <a:off x="1838504" y="4206144"/>
            <a:ext cx="141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Registration &amp; Authentication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05DB7F-E4C9-2A22-C477-B6CA27CBDD2B}"/>
              </a:ext>
            </a:extLst>
          </p:cNvPr>
          <p:cNvSpPr txBox="1"/>
          <p:nvPr/>
        </p:nvSpPr>
        <p:spPr>
          <a:xfrm>
            <a:off x="9408043" y="4398790"/>
            <a:ext cx="20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Add, Delete &amp; Update in Database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49F1CD-C8C9-FFE2-96CE-789D6F402B30}"/>
              </a:ext>
            </a:extLst>
          </p:cNvPr>
          <p:cNvSpPr txBox="1"/>
          <p:nvPr/>
        </p:nvSpPr>
        <p:spPr>
          <a:xfrm>
            <a:off x="3905707" y="5940498"/>
            <a:ext cx="391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 System architecture of ‘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bechakena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54765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7" y="397782"/>
            <a:ext cx="4858820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AE0B2-215F-1E64-3844-0E64AFADAF69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we see how our application will work from customers’ view-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7" y="1365641"/>
            <a:ext cx="2569643" cy="5042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A0E191-CD60-7BCC-4AEA-AF1CAD76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9" y="1365640"/>
            <a:ext cx="2153972" cy="47866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75390" y="1573824"/>
            <a:ext cx="2153972" cy="1169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the splash screen of our application.</a:t>
            </a:r>
          </a:p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customer will use this app, this screen will appear first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75390" y="3886962"/>
            <a:ext cx="24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9649F9A-9E36-820F-408D-9976C855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14" y="1371706"/>
            <a:ext cx="2153973" cy="47866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2977865" y="4961422"/>
            <a:ext cx="2153972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is the registration  screen. If the customer has not an account then he/she will register first then login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DEAC992-398D-0D4C-AD2B-A8CD283BB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169" y="1365643"/>
            <a:ext cx="2153971" cy="47866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96979" y="2261017"/>
            <a:ext cx="1694890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is the login  screen. If the customer has already an account then he/she will login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8B640-01F6-3CDF-64A5-78855BE37F86}"/>
              </a:ext>
            </a:extLst>
          </p:cNvPr>
          <p:cNvSpPr txBox="1"/>
          <p:nvPr/>
        </p:nvSpPr>
        <p:spPr>
          <a:xfrm>
            <a:off x="217409" y="6110987"/>
            <a:ext cx="24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1.1 Welcome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66940-6E0E-9B44-9493-D21D75939F62}"/>
              </a:ext>
            </a:extLst>
          </p:cNvPr>
          <p:cNvSpPr txBox="1"/>
          <p:nvPr/>
        </p:nvSpPr>
        <p:spPr>
          <a:xfrm>
            <a:off x="5096376" y="6114017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1.2 Registration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EA7CB-D401-818A-6511-8F5443588458}"/>
              </a:ext>
            </a:extLst>
          </p:cNvPr>
          <p:cNvSpPr txBox="1"/>
          <p:nvPr/>
        </p:nvSpPr>
        <p:spPr>
          <a:xfrm>
            <a:off x="9553314" y="6101591"/>
            <a:ext cx="24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1.3 Login screen</a:t>
            </a:r>
          </a:p>
        </p:txBody>
      </p:sp>
    </p:spTree>
    <p:extLst>
      <p:ext uri="{BB962C8B-B14F-4D97-AF65-F5344CB8AC3E}">
        <p14:creationId xmlns:p14="http://schemas.microsoft.com/office/powerpoint/2010/main" val="22086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7" y="397782"/>
            <a:ext cx="5163266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7" y="1365641"/>
            <a:ext cx="2569643" cy="5042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75390" y="1482717"/>
            <a:ext cx="2153972" cy="1169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the home screen of our application.</a:t>
            </a:r>
          </a:p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customer will login successfully, this screen will appear first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75390" y="3886962"/>
            <a:ext cx="24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2986653" y="4511193"/>
            <a:ext cx="2153972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is the full view of home screen. In the Explore products, all categories are added. In Recommended, we can see the recommended products added by admin.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96979" y="2153297"/>
            <a:ext cx="1694890" cy="1600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is the view all products screen. By tapping on any category, all the items under that category will appear 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F1C9D-6859-291F-8202-72BBBAE4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4" y="1379588"/>
            <a:ext cx="2318887" cy="4782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D6EAA-6907-B3B6-55D7-6D150835A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63" y="1322390"/>
            <a:ext cx="2242917" cy="4862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3C5ED1-9F31-23D1-1C69-1996BF151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444" y="1315993"/>
            <a:ext cx="2221245" cy="4815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19DE59-C49F-0CDF-657C-A69DB7082810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customers’ view-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25596-F88E-2C76-E7BB-E95A3808E260}"/>
              </a:ext>
            </a:extLst>
          </p:cNvPr>
          <p:cNvSpPr txBox="1"/>
          <p:nvPr/>
        </p:nvSpPr>
        <p:spPr>
          <a:xfrm>
            <a:off x="9061783" y="6080298"/>
            <a:ext cx="310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1.6 View All products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F7E5-FE37-1300-D614-45E9249C2583}"/>
              </a:ext>
            </a:extLst>
          </p:cNvPr>
          <p:cNvSpPr txBox="1"/>
          <p:nvPr/>
        </p:nvSpPr>
        <p:spPr>
          <a:xfrm>
            <a:off x="5108881" y="6130067"/>
            <a:ext cx="3136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1.5 Home screen (Full view)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79961-EFD5-E446-2A33-8C2EA586433A}"/>
              </a:ext>
            </a:extLst>
          </p:cNvPr>
          <p:cNvSpPr txBox="1"/>
          <p:nvPr/>
        </p:nvSpPr>
        <p:spPr>
          <a:xfrm>
            <a:off x="290107" y="6106473"/>
            <a:ext cx="24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1.4 Home screen</a:t>
            </a:r>
          </a:p>
        </p:txBody>
      </p:sp>
    </p:spTree>
    <p:extLst>
      <p:ext uri="{BB962C8B-B14F-4D97-AF65-F5344CB8AC3E}">
        <p14:creationId xmlns:p14="http://schemas.microsoft.com/office/powerpoint/2010/main" val="326145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8D28358-F3A1-33E6-74A7-7580154DEE26}"/>
              </a:ext>
            </a:extLst>
          </p:cNvPr>
          <p:cNvSpPr/>
          <p:nvPr/>
        </p:nvSpPr>
        <p:spPr>
          <a:xfrm>
            <a:off x="9591869" y="1346102"/>
            <a:ext cx="2456447" cy="5042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2B5BD-98DB-8D72-0FA6-939606247CFE}"/>
              </a:ext>
            </a:extLst>
          </p:cNvPr>
          <p:cNvSpPr/>
          <p:nvPr/>
        </p:nvSpPr>
        <p:spPr>
          <a:xfrm>
            <a:off x="5134947" y="1365640"/>
            <a:ext cx="2456447" cy="5042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2023/03/12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8284"/>
            <a:ext cx="4657531" cy="365125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10000"/>
                  </a:schemeClr>
                </a:solidFill>
              </a:rPr>
              <a:t>Bechakena</a:t>
            </a:r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 (ecommerce based android application)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828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9B3C10-87F4-E97C-CCE8-35D6583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397782"/>
            <a:ext cx="5248573" cy="56787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 Cont’d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DC45B-AA70-75CF-10C4-7437C5EB1D49}"/>
              </a:ext>
            </a:extLst>
          </p:cNvPr>
          <p:cNvSpPr/>
          <p:nvPr/>
        </p:nvSpPr>
        <p:spPr>
          <a:xfrm>
            <a:off x="105747" y="1365641"/>
            <a:ext cx="2569643" cy="50426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F9BD9-A9E5-1A01-322A-253BE60C3C2E}"/>
              </a:ext>
            </a:extLst>
          </p:cNvPr>
          <p:cNvSpPr txBox="1"/>
          <p:nvPr/>
        </p:nvSpPr>
        <p:spPr>
          <a:xfrm rot="10800000" flipH="1" flipV="1">
            <a:off x="2657976" y="1568522"/>
            <a:ext cx="2153972" cy="1600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the detailed screen of the product. Here we can add this product in our cart and increase and decrease the quantity using +, - button.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C427F-4593-C10B-2699-C9EF2CDEC8F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75390" y="3886962"/>
            <a:ext cx="24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E1B771-9160-2516-B0AA-4D58C45EAD6E}"/>
              </a:ext>
            </a:extLst>
          </p:cNvPr>
          <p:cNvSpPr txBox="1"/>
          <p:nvPr/>
        </p:nvSpPr>
        <p:spPr>
          <a:xfrm rot="10800000" flipH="1" flipV="1">
            <a:off x="2980823" y="4042233"/>
            <a:ext cx="2153972" cy="11695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is My cart screen. Here Customer can seen the products and also remove from cart and then buy them.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9EF26-5A53-24B8-7D0F-AD34C5873CFA}"/>
              </a:ext>
            </a:extLst>
          </p:cNvPr>
          <p:cNvCxnSpPr>
            <a:cxnSpLocks/>
          </p:cNvCxnSpPr>
          <p:nvPr/>
        </p:nvCxnSpPr>
        <p:spPr>
          <a:xfrm>
            <a:off x="7591394" y="4991084"/>
            <a:ext cx="200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06EAED8-0DD0-95C9-C538-ACD9FFD984A8}"/>
              </a:ext>
            </a:extLst>
          </p:cNvPr>
          <p:cNvSpPr txBox="1"/>
          <p:nvPr/>
        </p:nvSpPr>
        <p:spPr>
          <a:xfrm rot="10800000" flipH="1" flipV="1">
            <a:off x="7896979" y="2368741"/>
            <a:ext cx="1694890" cy="11695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is the payment screen. Customer can pay both in offline and online.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4D100-613E-7F02-A9B6-A90216C2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9" y="1365640"/>
            <a:ext cx="2339226" cy="4773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30156-7140-845F-C7E2-9B970159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06" y="1338112"/>
            <a:ext cx="2214503" cy="48010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441FF8-E1A9-18AA-48E5-4C7B8147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919" y="1346102"/>
            <a:ext cx="2210817" cy="4793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E454ED-9AF3-8789-A01C-40323756D3C7}"/>
              </a:ext>
            </a:extLst>
          </p:cNvPr>
          <p:cNvSpPr txBox="1"/>
          <p:nvPr/>
        </p:nvSpPr>
        <p:spPr>
          <a:xfrm>
            <a:off x="105747" y="980982"/>
            <a:ext cx="763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customers’ view-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FFE3-B466-7B95-57A6-C9631935DBAE}"/>
              </a:ext>
            </a:extLst>
          </p:cNvPr>
          <p:cNvSpPr txBox="1"/>
          <p:nvPr/>
        </p:nvSpPr>
        <p:spPr>
          <a:xfrm>
            <a:off x="0" y="6085056"/>
            <a:ext cx="3200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1.7 Detailed Product screen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92D51-25EE-0E99-6A2A-C02F79D7B448}"/>
              </a:ext>
            </a:extLst>
          </p:cNvPr>
          <p:cNvSpPr txBox="1"/>
          <p:nvPr/>
        </p:nvSpPr>
        <p:spPr>
          <a:xfrm>
            <a:off x="5096376" y="6095973"/>
            <a:ext cx="24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1.8 My carts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1CE17-D00F-94C6-5671-ABD11008296D}"/>
              </a:ext>
            </a:extLst>
          </p:cNvPr>
          <p:cNvSpPr txBox="1"/>
          <p:nvPr/>
        </p:nvSpPr>
        <p:spPr>
          <a:xfrm>
            <a:off x="9679854" y="6116559"/>
            <a:ext cx="24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 1.9 Payment screen</a:t>
            </a:r>
          </a:p>
        </p:txBody>
      </p:sp>
    </p:spTree>
    <p:extLst>
      <p:ext uri="{BB962C8B-B14F-4D97-AF65-F5344CB8AC3E}">
        <p14:creationId xmlns:p14="http://schemas.microsoft.com/office/powerpoint/2010/main" val="3040645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84E3F0-7763-473A-A672-F70F538DAC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0C81F5-4E08-4068-8DC9-6D21305E57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119E3DC-63DC-4703-A1A6-A21819296C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475</TotalTime>
  <Words>1856</Words>
  <Application>Microsoft Office PowerPoint</Application>
  <PresentationFormat>Widescreen</PresentationFormat>
  <Paragraphs>275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Segoe UI</vt:lpstr>
      <vt:lpstr>Segoe UI Light</vt:lpstr>
      <vt:lpstr>Wingdings</vt:lpstr>
      <vt:lpstr>Office Theme</vt:lpstr>
      <vt:lpstr>Presenting-</vt:lpstr>
      <vt:lpstr>Agenda</vt:lpstr>
      <vt:lpstr>Introduction</vt:lpstr>
      <vt:lpstr>objectives</vt:lpstr>
      <vt:lpstr>Primary goal</vt:lpstr>
      <vt:lpstr>System architecture design</vt:lpstr>
      <vt:lpstr>methodology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Methodology Cont’d</vt:lpstr>
      <vt:lpstr>PowerPoint Presentation</vt:lpstr>
      <vt:lpstr>Important features</vt:lpstr>
      <vt:lpstr>Challenges faced</vt:lpstr>
      <vt:lpstr>Future plan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Presenting-</dc:title>
  <dc:creator>Farzana Fiza</dc:creator>
  <cp:lastModifiedBy>Farzana Fiza</cp:lastModifiedBy>
  <cp:revision>21</cp:revision>
  <dcterms:created xsi:type="dcterms:W3CDTF">2023-12-01T13:23:13Z</dcterms:created>
  <dcterms:modified xsi:type="dcterms:W3CDTF">2023-12-03T01:12:22Z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